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7" r:id="rId2"/>
    <p:sldId id="268" r:id="rId3"/>
    <p:sldId id="269" r:id="rId4"/>
    <p:sldId id="270" r:id="rId5"/>
    <p:sldId id="271" r:id="rId6"/>
    <p:sldId id="272" r:id="rId7"/>
    <p:sldId id="273" r:id="rId8"/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83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35"/>
    <p:restoredTop sz="94719"/>
  </p:normalViewPr>
  <p:slideViewPr>
    <p:cSldViewPr snapToGrid="0">
      <p:cViewPr>
        <p:scale>
          <a:sx n="40" d="100"/>
          <a:sy n="40" d="100"/>
        </p:scale>
        <p:origin x="196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11834C-5319-0E40-A9B1-87A9DFAAF85E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12EBA5-7989-394E-A19D-DCC4AC8A7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84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2EBA5-7989-394E-A19D-DCC4AC8A7A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653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D32AD-6173-866E-4120-313FB7166E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67D8B0-229B-AEE0-C9D0-775A2FC94D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92BA1-574D-F265-EE7B-EB4988CB0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231157-520F-AD1E-8E01-B0BFF9451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A7D90-CAAB-E000-B607-9FD6FE50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68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17298-F2B2-E4B5-8FB1-B1894878E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66FF4C-7447-44BE-37E3-D46013DA1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C508D-AF8C-6ABE-E6CE-98738683B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5E5C4-B2CE-0F64-32CD-12CDDB475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1C6B6-580F-B83E-E7AF-2B5699865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27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0C199E-76E5-9F25-4F84-237F768993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0A5E0-D659-3466-5A65-720838D5E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5506C-A57E-434A-6E9A-7ACEB8CDF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08C35-6136-8275-1FD2-524AD4A4D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8A1D5-559B-A16F-69FD-A9914B625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455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FF44A-734A-BFD9-5C24-FB3466C4D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AED8B-C362-BD8A-129D-922184729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E30EE-1C2B-C5D0-A97A-4A488619C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B14F2-A2DB-E346-C96A-BB673DE25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B647EC-1C56-4E0E-0270-06E3EBDF8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81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CFA-7410-5B63-DC42-D08A8D933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C0FE6-DC5E-2D4A-8DF1-6D81AD7F2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CAB84-78C2-837E-2E0E-ED723BE4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CDF88-5378-13B5-4F0E-2C7C9D94A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D1979-0E4F-771A-9C53-33B773429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793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3864A-AFE1-C827-31C6-48350CD86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8413E-EEF7-DDCC-49EA-C1AA7F442D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329CB7-07F4-BC2B-E502-4DC0FBFC2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BF926-A5A5-CC3A-D130-9831678C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4C4C7E-FE38-9A7D-5D2E-E9D351B9D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13E73B-5FF1-186D-28B2-CAC300529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04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8D994-EE5E-A670-05DB-FD87643D3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DD04-C987-4F02-D9B0-2BB0B7D8F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2839D6-0B8D-BCAA-92CA-69731A21CB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1E8974-4E34-4B04-9443-B4E8CAA472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3EB829-C5D8-0F17-A690-EF8189418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8D9447-C94E-EB78-B103-FCCD254CF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3416AB-0019-B6E8-7434-590294B8C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9A64E3-591B-1CF0-9F12-1C5B9590A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70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030BD-A78F-D5E8-D179-4A2A7E70E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564E8C-2C78-8332-1AEE-B86DD3D88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374A94-0455-34B8-058D-D8BB60EBB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D8B886-A3CD-6EAB-B8FF-53D7A6D88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16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65C5C1-4A30-872E-C33E-942EE4850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796C9-93D5-68F6-4407-69DCBE8EB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50332-7EED-F1C6-B830-A5429FB9D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42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63A3-150A-B420-7852-7C7D47DE0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A7D78-11BE-128C-358F-F8015B5F0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11BDB2-1B5B-F56A-A097-A2036A49E3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DF9EE-27C5-37C9-2B24-5B4FAE047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E9F35-B6A4-A075-CE9F-B535E4110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38644-C2D1-DEAA-AA70-9C51DB8B4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610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2E0BB-3732-34B8-1DDC-1AD606C73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41FB59-CDDB-635E-EDA4-F6771FEFE2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C8685-C6C1-6934-7979-0F1A0B63B0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853BD-CB82-3FFA-32F2-503D0CBB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F91EF1-CF0F-FDF6-3A4F-5D2A82F90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32E7C-919C-AA12-2613-D8DDCB46F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058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2B6265-CF4E-5096-E8A9-CED4D1F5F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80E2A-45E0-9A00-76FB-448472108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B10B91-C97D-87AC-C3C6-20DB8B567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547B26-43B2-BB49-BF52-58CB2ECD1697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8B2A4-DF01-703B-F1A0-F934F91CB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E30FA-5AAC-1F03-E87A-0916BB4525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64C07C-58EE-6640-A367-4B6188ACC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599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7" name="Csoportba foglalás 36">
            <a:extLst>
              <a:ext uri="{FF2B5EF4-FFF2-40B4-BE49-F238E27FC236}">
                <a16:creationId xmlns:a16="http://schemas.microsoft.com/office/drawing/2014/main" id="{877ACA02-89C6-4CE3-8F3A-3570FAEE8F15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375090" y="1147436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8321769" y="1147438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848385" y="1147437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375001" y="1147437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901617" y="1147436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375090" y="1147436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6202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/>
    </mc:Choice>
    <mc:Fallback xmlns="">
      <p:transition advClick="0" advTm="2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FF9A5B81-175C-BF22-1982-515ADA3CC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1E6D04-CD79-3D0C-53D2-C07CF111136A}"/>
              </a:ext>
            </a:extLst>
          </p:cNvPr>
          <p:cNvSpPr/>
          <p:nvPr/>
        </p:nvSpPr>
        <p:spPr>
          <a:xfrm>
            <a:off x="-2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2" descr="Image">
            <a:extLst>
              <a:ext uri="{FF2B5EF4-FFF2-40B4-BE49-F238E27FC236}">
                <a16:creationId xmlns:a16="http://schemas.microsoft.com/office/drawing/2014/main" id="{9F32ADF0-20F7-D52D-94B5-C40E6E1AF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231" y="2235226"/>
            <a:ext cx="4928361" cy="277220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've been working on a Formula 1 stats dashboard. These are three  interesting graphs I wanted to share. The link to the full dashboard will  be in the comments. : r/formula1">
            <a:extLst>
              <a:ext uri="{FF2B5EF4-FFF2-40B4-BE49-F238E27FC236}">
                <a16:creationId xmlns:a16="http://schemas.microsoft.com/office/drawing/2014/main" id="{2403D0A9-884F-9925-C99F-084EA8BA5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231" y="-500850"/>
            <a:ext cx="3825106" cy="24218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B1647A-AA4C-BAC2-9379-96D5BF82F99A}"/>
              </a:ext>
            </a:extLst>
          </p:cNvPr>
          <p:cNvSpPr txBox="1"/>
          <p:nvPr/>
        </p:nvSpPr>
        <p:spPr>
          <a:xfrm>
            <a:off x="6095997" y="1066541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700" u="sng" dirty="0">
                <a:solidFill>
                  <a:schemeClr val="bg1"/>
                </a:solidFill>
              </a:rPr>
              <a:t>News site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F95CE7-0C7B-1059-2043-FA21D883E479}"/>
              </a:ext>
            </a:extLst>
          </p:cNvPr>
          <p:cNvSpPr txBox="1"/>
          <p:nvPr/>
        </p:nvSpPr>
        <p:spPr>
          <a:xfrm>
            <a:off x="6095997" y="-992776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700" u="sng" dirty="0" err="1">
                <a:solidFill>
                  <a:schemeClr val="bg1"/>
                </a:solidFill>
              </a:rPr>
              <a:t>Statistics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EA6BB9-6C2C-ADE9-B490-2817DCCBAEB5}"/>
              </a:ext>
            </a:extLst>
          </p:cNvPr>
          <p:cNvSpPr txBox="1"/>
          <p:nvPr/>
        </p:nvSpPr>
        <p:spPr>
          <a:xfrm>
            <a:off x="6095997" y="2151650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 err="1">
                <a:solidFill>
                  <a:schemeClr val="bg1"/>
                </a:solidFill>
              </a:rPr>
              <a:t>Season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news</a:t>
            </a:r>
            <a:r>
              <a:rPr lang="hu-HU" sz="2500" b="1" dirty="0">
                <a:solidFill>
                  <a:schemeClr val="bg1"/>
                </a:solidFill>
              </a:rPr>
              <a:t> and </a:t>
            </a:r>
            <a:r>
              <a:rPr lang="hu-HU" sz="2500" b="1" dirty="0" err="1">
                <a:solidFill>
                  <a:schemeClr val="bg1"/>
                </a:solidFill>
              </a:rPr>
              <a:t>informations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3A0E1E-5A40-78E1-CE46-0CB5D21EB4B5}"/>
              </a:ext>
            </a:extLst>
          </p:cNvPr>
          <p:cNvSpPr txBox="1"/>
          <p:nvPr/>
        </p:nvSpPr>
        <p:spPr>
          <a:xfrm>
            <a:off x="6095997" y="2729502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 err="1">
                <a:solidFill>
                  <a:schemeClr val="bg1"/>
                </a:solidFill>
              </a:rPr>
              <a:t>Tech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news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577FEB-83BE-EE46-F607-CA53D7A1FAB0}"/>
              </a:ext>
            </a:extLst>
          </p:cNvPr>
          <p:cNvSpPr txBox="1"/>
          <p:nvPr/>
        </p:nvSpPr>
        <p:spPr>
          <a:xfrm>
            <a:off x="6095997" y="3307354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 err="1">
                <a:solidFill>
                  <a:schemeClr val="bg1"/>
                </a:solidFill>
              </a:rPr>
              <a:t>Community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forum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12" name="Szabadkézi sokszög: alakzat 11">
            <a:extLst>
              <a:ext uri="{FF2B5EF4-FFF2-40B4-BE49-F238E27FC236}">
                <a16:creationId xmlns:a16="http://schemas.microsoft.com/office/drawing/2014/main" id="{BBECE85C-1A04-4503-828E-3D93B13DDA07}"/>
              </a:ext>
            </a:extLst>
          </p:cNvPr>
          <p:cNvSpPr/>
          <p:nvPr/>
        </p:nvSpPr>
        <p:spPr>
          <a:xfrm>
            <a:off x="3072767" y="-2628507"/>
            <a:ext cx="5804534" cy="1399514"/>
          </a:xfrm>
          <a:custGeom>
            <a:avLst/>
            <a:gdLst/>
            <a:ahLst/>
            <a:cxnLst/>
            <a:rect l="l" t="t" r="r" b="b"/>
            <a:pathLst>
              <a:path w="2913915" h="717328">
                <a:moveTo>
                  <a:pt x="2697449" y="297577"/>
                </a:moveTo>
                <a:cubicBezTo>
                  <a:pt x="2681227" y="297577"/>
                  <a:pt x="2667117" y="300618"/>
                  <a:pt x="2655120" y="306702"/>
                </a:cubicBezTo>
                <a:cubicBezTo>
                  <a:pt x="2643122" y="312785"/>
                  <a:pt x="2633152" y="320981"/>
                  <a:pt x="2625210" y="331289"/>
                </a:cubicBezTo>
                <a:cubicBezTo>
                  <a:pt x="2617267" y="341597"/>
                  <a:pt x="2611184" y="353763"/>
                  <a:pt x="2606960" y="367789"/>
                </a:cubicBezTo>
                <a:cubicBezTo>
                  <a:pt x="2602735" y="381814"/>
                  <a:pt x="2600285" y="396769"/>
                  <a:pt x="2599609" y="412654"/>
                </a:cubicBezTo>
                <a:lnTo>
                  <a:pt x="2790221" y="412654"/>
                </a:lnTo>
                <a:cubicBezTo>
                  <a:pt x="2791234" y="376829"/>
                  <a:pt x="2784053" y="348694"/>
                  <a:pt x="2768675" y="328247"/>
                </a:cubicBezTo>
                <a:cubicBezTo>
                  <a:pt x="2753298" y="307800"/>
                  <a:pt x="2729556" y="297577"/>
                  <a:pt x="2697449" y="297577"/>
                </a:cubicBezTo>
                <a:close/>
                <a:moveTo>
                  <a:pt x="1325849" y="297577"/>
                </a:moveTo>
                <a:cubicBezTo>
                  <a:pt x="1309627" y="297577"/>
                  <a:pt x="1295517" y="300618"/>
                  <a:pt x="1283519" y="306702"/>
                </a:cubicBezTo>
                <a:cubicBezTo>
                  <a:pt x="1271522" y="312785"/>
                  <a:pt x="1261552" y="320981"/>
                  <a:pt x="1253610" y="331289"/>
                </a:cubicBezTo>
                <a:cubicBezTo>
                  <a:pt x="1245667" y="341597"/>
                  <a:pt x="1239584" y="353763"/>
                  <a:pt x="1235360" y="367789"/>
                </a:cubicBezTo>
                <a:cubicBezTo>
                  <a:pt x="1231135" y="381814"/>
                  <a:pt x="1228685" y="396769"/>
                  <a:pt x="1228009" y="412654"/>
                </a:cubicBezTo>
                <a:lnTo>
                  <a:pt x="1418620" y="412654"/>
                </a:lnTo>
                <a:cubicBezTo>
                  <a:pt x="1419634" y="376829"/>
                  <a:pt x="1412453" y="348694"/>
                  <a:pt x="1397075" y="328247"/>
                </a:cubicBezTo>
                <a:cubicBezTo>
                  <a:pt x="1381698" y="307800"/>
                  <a:pt x="1357956" y="297577"/>
                  <a:pt x="1325849" y="297577"/>
                </a:cubicBezTo>
                <a:close/>
                <a:moveTo>
                  <a:pt x="2700491" y="207340"/>
                </a:moveTo>
                <a:cubicBezTo>
                  <a:pt x="2738343" y="207340"/>
                  <a:pt x="2770703" y="212917"/>
                  <a:pt x="2797571" y="224070"/>
                </a:cubicBezTo>
                <a:cubicBezTo>
                  <a:pt x="2824439" y="235222"/>
                  <a:pt x="2846492" y="250684"/>
                  <a:pt x="2863728" y="270455"/>
                </a:cubicBezTo>
                <a:cubicBezTo>
                  <a:pt x="2880964" y="290226"/>
                  <a:pt x="2893638" y="313630"/>
                  <a:pt x="2901749" y="340667"/>
                </a:cubicBezTo>
                <a:cubicBezTo>
                  <a:pt x="2909860" y="367704"/>
                  <a:pt x="2913915" y="397107"/>
                  <a:pt x="2913915" y="428876"/>
                </a:cubicBezTo>
                <a:lnTo>
                  <a:pt x="2913915" y="449154"/>
                </a:lnTo>
                <a:cubicBezTo>
                  <a:pt x="2913915" y="464700"/>
                  <a:pt x="2910451" y="476191"/>
                  <a:pt x="2903523" y="483626"/>
                </a:cubicBezTo>
                <a:cubicBezTo>
                  <a:pt x="2896594" y="491061"/>
                  <a:pt x="2887047" y="494779"/>
                  <a:pt x="2874881" y="494779"/>
                </a:cubicBezTo>
                <a:lnTo>
                  <a:pt x="2599609" y="494779"/>
                </a:lnTo>
                <a:cubicBezTo>
                  <a:pt x="2599609" y="514043"/>
                  <a:pt x="2601890" y="531532"/>
                  <a:pt x="2606453" y="547248"/>
                </a:cubicBezTo>
                <a:cubicBezTo>
                  <a:pt x="2611015" y="562963"/>
                  <a:pt x="2618281" y="576312"/>
                  <a:pt x="2628251" y="587296"/>
                </a:cubicBezTo>
                <a:cubicBezTo>
                  <a:pt x="2638221" y="598280"/>
                  <a:pt x="2651064" y="606645"/>
                  <a:pt x="2666779" y="612390"/>
                </a:cubicBezTo>
                <a:cubicBezTo>
                  <a:pt x="2682495" y="618135"/>
                  <a:pt x="2701336" y="621008"/>
                  <a:pt x="2723304" y="621008"/>
                </a:cubicBezTo>
                <a:cubicBezTo>
                  <a:pt x="2745609" y="621008"/>
                  <a:pt x="2765211" y="619403"/>
                  <a:pt x="2782109" y="616192"/>
                </a:cubicBezTo>
                <a:cubicBezTo>
                  <a:pt x="2799008" y="612981"/>
                  <a:pt x="2813625" y="609433"/>
                  <a:pt x="2825960" y="605546"/>
                </a:cubicBezTo>
                <a:cubicBezTo>
                  <a:pt x="2838296" y="601660"/>
                  <a:pt x="2848519" y="598111"/>
                  <a:pt x="2856630" y="594900"/>
                </a:cubicBezTo>
                <a:cubicBezTo>
                  <a:pt x="2864742" y="591690"/>
                  <a:pt x="2871332" y="590084"/>
                  <a:pt x="2876401" y="590084"/>
                </a:cubicBezTo>
                <a:cubicBezTo>
                  <a:pt x="2879443" y="590084"/>
                  <a:pt x="2881978" y="590676"/>
                  <a:pt x="2884006" y="591859"/>
                </a:cubicBezTo>
                <a:cubicBezTo>
                  <a:pt x="2886033" y="593042"/>
                  <a:pt x="2887723" y="595154"/>
                  <a:pt x="2889075" y="598196"/>
                </a:cubicBezTo>
                <a:cubicBezTo>
                  <a:pt x="2890427" y="601237"/>
                  <a:pt x="2891356" y="605546"/>
                  <a:pt x="2891863" y="611123"/>
                </a:cubicBezTo>
                <a:cubicBezTo>
                  <a:pt x="2892370" y="616699"/>
                  <a:pt x="2892624" y="623712"/>
                  <a:pt x="2892624" y="632161"/>
                </a:cubicBezTo>
                <a:cubicBezTo>
                  <a:pt x="2892624" y="639596"/>
                  <a:pt x="2892455" y="645933"/>
                  <a:pt x="2892117" y="651171"/>
                </a:cubicBezTo>
                <a:cubicBezTo>
                  <a:pt x="2891779" y="656410"/>
                  <a:pt x="2891272" y="660888"/>
                  <a:pt x="2890596" y="664606"/>
                </a:cubicBezTo>
                <a:cubicBezTo>
                  <a:pt x="2889920" y="668323"/>
                  <a:pt x="2888906" y="671449"/>
                  <a:pt x="2887554" y="673984"/>
                </a:cubicBezTo>
                <a:cubicBezTo>
                  <a:pt x="2886202" y="676519"/>
                  <a:pt x="2884428" y="678969"/>
                  <a:pt x="2882231" y="681335"/>
                </a:cubicBezTo>
                <a:cubicBezTo>
                  <a:pt x="2880035" y="683700"/>
                  <a:pt x="2874036" y="686911"/>
                  <a:pt x="2864235" y="690967"/>
                </a:cubicBezTo>
                <a:cubicBezTo>
                  <a:pt x="2854434" y="695022"/>
                  <a:pt x="2841929" y="698993"/>
                  <a:pt x="2826721" y="702880"/>
                </a:cubicBezTo>
                <a:cubicBezTo>
                  <a:pt x="2811512" y="706766"/>
                  <a:pt x="2794107" y="710146"/>
                  <a:pt x="2774505" y="713019"/>
                </a:cubicBezTo>
                <a:cubicBezTo>
                  <a:pt x="2754903" y="715891"/>
                  <a:pt x="2733950" y="717328"/>
                  <a:pt x="2711644" y="717328"/>
                </a:cubicBezTo>
                <a:cubicBezTo>
                  <a:pt x="2671426" y="717328"/>
                  <a:pt x="2636194" y="712258"/>
                  <a:pt x="2605946" y="702120"/>
                </a:cubicBezTo>
                <a:cubicBezTo>
                  <a:pt x="2575698" y="691981"/>
                  <a:pt x="2550435" y="676603"/>
                  <a:pt x="2530157" y="655987"/>
                </a:cubicBezTo>
                <a:cubicBezTo>
                  <a:pt x="2509880" y="635372"/>
                  <a:pt x="2494756" y="609348"/>
                  <a:pt x="2484786" y="577918"/>
                </a:cubicBezTo>
                <a:cubicBezTo>
                  <a:pt x="2474816" y="546487"/>
                  <a:pt x="2469831" y="509649"/>
                  <a:pt x="2469831" y="467404"/>
                </a:cubicBezTo>
                <a:cubicBezTo>
                  <a:pt x="2469831" y="427186"/>
                  <a:pt x="2475069" y="390939"/>
                  <a:pt x="2485546" y="358664"/>
                </a:cubicBezTo>
                <a:cubicBezTo>
                  <a:pt x="2496023" y="326388"/>
                  <a:pt x="2511231" y="299013"/>
                  <a:pt x="2531171" y="276539"/>
                </a:cubicBezTo>
                <a:cubicBezTo>
                  <a:pt x="2551111" y="254064"/>
                  <a:pt x="2575360" y="236912"/>
                  <a:pt x="2603918" y="225084"/>
                </a:cubicBezTo>
                <a:cubicBezTo>
                  <a:pt x="2632476" y="213255"/>
                  <a:pt x="2664667" y="207340"/>
                  <a:pt x="2700491" y="207340"/>
                </a:cubicBezTo>
                <a:close/>
                <a:moveTo>
                  <a:pt x="1910051" y="207340"/>
                </a:moveTo>
                <a:cubicBezTo>
                  <a:pt x="1928639" y="207340"/>
                  <a:pt x="1945368" y="209284"/>
                  <a:pt x="1960239" y="213170"/>
                </a:cubicBezTo>
                <a:cubicBezTo>
                  <a:pt x="1975109" y="217057"/>
                  <a:pt x="1988374" y="222633"/>
                  <a:pt x="2000034" y="229900"/>
                </a:cubicBezTo>
                <a:cubicBezTo>
                  <a:pt x="2011694" y="237166"/>
                  <a:pt x="2021748" y="245868"/>
                  <a:pt x="2030197" y="256007"/>
                </a:cubicBezTo>
                <a:cubicBezTo>
                  <a:pt x="2038646" y="266146"/>
                  <a:pt x="2045744" y="277468"/>
                  <a:pt x="2051489" y="289973"/>
                </a:cubicBezTo>
                <a:cubicBezTo>
                  <a:pt x="2065007" y="275440"/>
                  <a:pt x="2078272" y="262936"/>
                  <a:pt x="2091284" y="252459"/>
                </a:cubicBezTo>
                <a:cubicBezTo>
                  <a:pt x="2104296" y="241982"/>
                  <a:pt x="2117138" y="233448"/>
                  <a:pt x="2129812" y="226858"/>
                </a:cubicBezTo>
                <a:cubicBezTo>
                  <a:pt x="2142485" y="220268"/>
                  <a:pt x="2155159" y="215367"/>
                  <a:pt x="2167833" y="212156"/>
                </a:cubicBezTo>
                <a:cubicBezTo>
                  <a:pt x="2180506" y="208946"/>
                  <a:pt x="2193433" y="207340"/>
                  <a:pt x="2206614" y="207340"/>
                </a:cubicBezTo>
                <a:cubicBezTo>
                  <a:pt x="2236693" y="207340"/>
                  <a:pt x="2262040" y="212410"/>
                  <a:pt x="2282656" y="222549"/>
                </a:cubicBezTo>
                <a:cubicBezTo>
                  <a:pt x="2303272" y="232688"/>
                  <a:pt x="2319916" y="246460"/>
                  <a:pt x="2332590" y="263865"/>
                </a:cubicBezTo>
                <a:cubicBezTo>
                  <a:pt x="2345264" y="281270"/>
                  <a:pt x="2354304" y="301632"/>
                  <a:pt x="2359712" y="324952"/>
                </a:cubicBezTo>
                <a:cubicBezTo>
                  <a:pt x="2365119" y="348271"/>
                  <a:pt x="2367823" y="372943"/>
                  <a:pt x="2367823" y="398966"/>
                </a:cubicBezTo>
                <a:lnTo>
                  <a:pt x="2367823" y="688432"/>
                </a:lnTo>
                <a:cubicBezTo>
                  <a:pt x="2367823" y="691812"/>
                  <a:pt x="2366809" y="694769"/>
                  <a:pt x="2364781" y="697304"/>
                </a:cubicBezTo>
                <a:cubicBezTo>
                  <a:pt x="2362753" y="699838"/>
                  <a:pt x="2359374" y="701950"/>
                  <a:pt x="2354642" y="703640"/>
                </a:cubicBezTo>
                <a:cubicBezTo>
                  <a:pt x="2349911" y="705330"/>
                  <a:pt x="2343489" y="706597"/>
                  <a:pt x="2335378" y="707442"/>
                </a:cubicBezTo>
                <a:cubicBezTo>
                  <a:pt x="2327267" y="708287"/>
                  <a:pt x="2316960" y="708710"/>
                  <a:pt x="2304455" y="708710"/>
                </a:cubicBezTo>
                <a:cubicBezTo>
                  <a:pt x="2291612" y="708710"/>
                  <a:pt x="2281135" y="708287"/>
                  <a:pt x="2273024" y="707442"/>
                </a:cubicBezTo>
                <a:cubicBezTo>
                  <a:pt x="2264913" y="706597"/>
                  <a:pt x="2258407" y="705330"/>
                  <a:pt x="2253507" y="703640"/>
                </a:cubicBezTo>
                <a:cubicBezTo>
                  <a:pt x="2248606" y="701950"/>
                  <a:pt x="2245227" y="699838"/>
                  <a:pt x="2243368" y="697304"/>
                </a:cubicBezTo>
                <a:cubicBezTo>
                  <a:pt x="2241509" y="694769"/>
                  <a:pt x="2240579" y="691812"/>
                  <a:pt x="2240579" y="688432"/>
                </a:cubicBezTo>
                <a:lnTo>
                  <a:pt x="2240579" y="420258"/>
                </a:lnTo>
                <a:cubicBezTo>
                  <a:pt x="2240579" y="405049"/>
                  <a:pt x="2239143" y="391193"/>
                  <a:pt x="2236270" y="378688"/>
                </a:cubicBezTo>
                <a:cubicBezTo>
                  <a:pt x="2233398" y="366183"/>
                  <a:pt x="2229005" y="355453"/>
                  <a:pt x="2223090" y="346497"/>
                </a:cubicBezTo>
                <a:cubicBezTo>
                  <a:pt x="2217176" y="337541"/>
                  <a:pt x="2209740" y="330613"/>
                  <a:pt x="2200784" y="325712"/>
                </a:cubicBezTo>
                <a:cubicBezTo>
                  <a:pt x="2191828" y="320812"/>
                  <a:pt x="2181098" y="318362"/>
                  <a:pt x="2168593" y="318362"/>
                </a:cubicBezTo>
                <a:cubicBezTo>
                  <a:pt x="2153385" y="318362"/>
                  <a:pt x="2138008" y="324276"/>
                  <a:pt x="2122461" y="336105"/>
                </a:cubicBezTo>
                <a:cubicBezTo>
                  <a:pt x="2106915" y="347933"/>
                  <a:pt x="2090016" y="365170"/>
                  <a:pt x="2071766" y="387813"/>
                </a:cubicBezTo>
                <a:lnTo>
                  <a:pt x="2071766" y="688432"/>
                </a:lnTo>
                <a:cubicBezTo>
                  <a:pt x="2071766" y="691812"/>
                  <a:pt x="2070752" y="694769"/>
                  <a:pt x="2068725" y="697304"/>
                </a:cubicBezTo>
                <a:cubicBezTo>
                  <a:pt x="2066697" y="699838"/>
                  <a:pt x="2063233" y="701950"/>
                  <a:pt x="2058333" y="703640"/>
                </a:cubicBezTo>
                <a:cubicBezTo>
                  <a:pt x="2053432" y="705330"/>
                  <a:pt x="2046926" y="706597"/>
                  <a:pt x="2038815" y="707442"/>
                </a:cubicBezTo>
                <a:cubicBezTo>
                  <a:pt x="2030704" y="708287"/>
                  <a:pt x="2020565" y="708710"/>
                  <a:pt x="2008398" y="708710"/>
                </a:cubicBezTo>
                <a:cubicBezTo>
                  <a:pt x="1995894" y="708710"/>
                  <a:pt x="1985586" y="708287"/>
                  <a:pt x="1977475" y="707442"/>
                </a:cubicBezTo>
                <a:cubicBezTo>
                  <a:pt x="1969364" y="706597"/>
                  <a:pt x="1962858" y="705330"/>
                  <a:pt x="1957957" y="703640"/>
                </a:cubicBezTo>
                <a:cubicBezTo>
                  <a:pt x="1953057" y="701950"/>
                  <a:pt x="1949593" y="699838"/>
                  <a:pt x="1947565" y="697304"/>
                </a:cubicBezTo>
                <a:cubicBezTo>
                  <a:pt x="1945537" y="694769"/>
                  <a:pt x="1944523" y="691812"/>
                  <a:pt x="1944523" y="688432"/>
                </a:cubicBezTo>
                <a:lnTo>
                  <a:pt x="1944523" y="420258"/>
                </a:lnTo>
                <a:cubicBezTo>
                  <a:pt x="1944523" y="405049"/>
                  <a:pt x="1943087" y="391193"/>
                  <a:pt x="1940214" y="378688"/>
                </a:cubicBezTo>
                <a:cubicBezTo>
                  <a:pt x="1937341" y="366183"/>
                  <a:pt x="1933032" y="355453"/>
                  <a:pt x="1927287" y="346497"/>
                </a:cubicBezTo>
                <a:cubicBezTo>
                  <a:pt x="1921542" y="337541"/>
                  <a:pt x="1914106" y="330613"/>
                  <a:pt x="1904981" y="325712"/>
                </a:cubicBezTo>
                <a:cubicBezTo>
                  <a:pt x="1895856" y="320812"/>
                  <a:pt x="1885211" y="318362"/>
                  <a:pt x="1873044" y="318362"/>
                </a:cubicBezTo>
                <a:cubicBezTo>
                  <a:pt x="1857497" y="318362"/>
                  <a:pt x="1841951" y="324276"/>
                  <a:pt x="1826405" y="336105"/>
                </a:cubicBezTo>
                <a:cubicBezTo>
                  <a:pt x="1810858" y="347933"/>
                  <a:pt x="1794129" y="365170"/>
                  <a:pt x="1776217" y="387813"/>
                </a:cubicBezTo>
                <a:lnTo>
                  <a:pt x="1776217" y="688432"/>
                </a:lnTo>
                <a:cubicBezTo>
                  <a:pt x="1776217" y="691812"/>
                  <a:pt x="1775203" y="694769"/>
                  <a:pt x="1773176" y="697304"/>
                </a:cubicBezTo>
                <a:cubicBezTo>
                  <a:pt x="1771148" y="699838"/>
                  <a:pt x="1767684" y="701950"/>
                  <a:pt x="1762783" y="703640"/>
                </a:cubicBezTo>
                <a:cubicBezTo>
                  <a:pt x="1757883" y="705330"/>
                  <a:pt x="1751377" y="706597"/>
                  <a:pt x="1743266" y="707442"/>
                </a:cubicBezTo>
                <a:cubicBezTo>
                  <a:pt x="1735155" y="708287"/>
                  <a:pt x="1724847" y="708710"/>
                  <a:pt x="1712342" y="708710"/>
                </a:cubicBezTo>
                <a:cubicBezTo>
                  <a:pt x="1699837" y="708710"/>
                  <a:pt x="1689529" y="708287"/>
                  <a:pt x="1681418" y="707442"/>
                </a:cubicBezTo>
                <a:cubicBezTo>
                  <a:pt x="1673307" y="706597"/>
                  <a:pt x="1666802" y="705330"/>
                  <a:pt x="1661901" y="703640"/>
                </a:cubicBezTo>
                <a:cubicBezTo>
                  <a:pt x="1657000" y="701950"/>
                  <a:pt x="1653536" y="699838"/>
                  <a:pt x="1651509" y="697304"/>
                </a:cubicBezTo>
                <a:cubicBezTo>
                  <a:pt x="1649481" y="694769"/>
                  <a:pt x="1648467" y="691812"/>
                  <a:pt x="1648467" y="688432"/>
                </a:cubicBezTo>
                <a:lnTo>
                  <a:pt x="1648467" y="236236"/>
                </a:lnTo>
                <a:cubicBezTo>
                  <a:pt x="1648467" y="232857"/>
                  <a:pt x="1649312" y="229900"/>
                  <a:pt x="1651002" y="227365"/>
                </a:cubicBezTo>
                <a:cubicBezTo>
                  <a:pt x="1652691" y="224830"/>
                  <a:pt x="1655733" y="222718"/>
                  <a:pt x="1660127" y="221028"/>
                </a:cubicBezTo>
                <a:cubicBezTo>
                  <a:pt x="1664520" y="219338"/>
                  <a:pt x="1670181" y="218071"/>
                  <a:pt x="1677109" y="217226"/>
                </a:cubicBezTo>
                <a:cubicBezTo>
                  <a:pt x="1684038" y="216381"/>
                  <a:pt x="1692740" y="215959"/>
                  <a:pt x="1703217" y="215959"/>
                </a:cubicBezTo>
                <a:cubicBezTo>
                  <a:pt x="1714032" y="215959"/>
                  <a:pt x="1722988" y="216381"/>
                  <a:pt x="1730085" y="217226"/>
                </a:cubicBezTo>
                <a:cubicBezTo>
                  <a:pt x="1737182" y="218071"/>
                  <a:pt x="1742674" y="219338"/>
                  <a:pt x="1746561" y="221028"/>
                </a:cubicBezTo>
                <a:cubicBezTo>
                  <a:pt x="1750448" y="222718"/>
                  <a:pt x="1753236" y="224830"/>
                  <a:pt x="1754926" y="227365"/>
                </a:cubicBezTo>
                <a:cubicBezTo>
                  <a:pt x="1756615" y="229900"/>
                  <a:pt x="1757460" y="232857"/>
                  <a:pt x="1757460" y="236236"/>
                </a:cubicBezTo>
                <a:lnTo>
                  <a:pt x="1757460" y="288452"/>
                </a:lnTo>
                <a:cubicBezTo>
                  <a:pt x="1782469" y="261415"/>
                  <a:pt x="1807394" y="241137"/>
                  <a:pt x="1832235" y="227618"/>
                </a:cubicBezTo>
                <a:cubicBezTo>
                  <a:pt x="1857075" y="214100"/>
                  <a:pt x="1883014" y="207340"/>
                  <a:pt x="1910051" y="207340"/>
                </a:cubicBezTo>
                <a:close/>
                <a:moveTo>
                  <a:pt x="1328891" y="207340"/>
                </a:moveTo>
                <a:cubicBezTo>
                  <a:pt x="1366743" y="207340"/>
                  <a:pt x="1399103" y="212917"/>
                  <a:pt x="1425971" y="224070"/>
                </a:cubicBezTo>
                <a:cubicBezTo>
                  <a:pt x="1452839" y="235222"/>
                  <a:pt x="1474891" y="250684"/>
                  <a:pt x="1492128" y="270455"/>
                </a:cubicBezTo>
                <a:cubicBezTo>
                  <a:pt x="1509364" y="290226"/>
                  <a:pt x="1522037" y="313630"/>
                  <a:pt x="1530149" y="340667"/>
                </a:cubicBezTo>
                <a:cubicBezTo>
                  <a:pt x="1538260" y="367704"/>
                  <a:pt x="1542315" y="397107"/>
                  <a:pt x="1542315" y="428876"/>
                </a:cubicBezTo>
                <a:lnTo>
                  <a:pt x="1542315" y="449154"/>
                </a:lnTo>
                <a:cubicBezTo>
                  <a:pt x="1542315" y="464700"/>
                  <a:pt x="1538851" y="476191"/>
                  <a:pt x="1531923" y="483626"/>
                </a:cubicBezTo>
                <a:cubicBezTo>
                  <a:pt x="1524994" y="491061"/>
                  <a:pt x="1515447" y="494779"/>
                  <a:pt x="1503280" y="494779"/>
                </a:cubicBezTo>
                <a:lnTo>
                  <a:pt x="1228009" y="494779"/>
                </a:lnTo>
                <a:cubicBezTo>
                  <a:pt x="1228009" y="514043"/>
                  <a:pt x="1230290" y="531532"/>
                  <a:pt x="1234853" y="547248"/>
                </a:cubicBezTo>
                <a:cubicBezTo>
                  <a:pt x="1239415" y="562963"/>
                  <a:pt x="1246681" y="576312"/>
                  <a:pt x="1256651" y="587296"/>
                </a:cubicBezTo>
                <a:cubicBezTo>
                  <a:pt x="1266621" y="598280"/>
                  <a:pt x="1279464" y="606645"/>
                  <a:pt x="1295179" y="612390"/>
                </a:cubicBezTo>
                <a:cubicBezTo>
                  <a:pt x="1310894" y="618135"/>
                  <a:pt x="1329736" y="621008"/>
                  <a:pt x="1351704" y="621008"/>
                </a:cubicBezTo>
                <a:cubicBezTo>
                  <a:pt x="1374009" y="621008"/>
                  <a:pt x="1393611" y="619403"/>
                  <a:pt x="1410509" y="616192"/>
                </a:cubicBezTo>
                <a:cubicBezTo>
                  <a:pt x="1427407" y="612981"/>
                  <a:pt x="1442025" y="609433"/>
                  <a:pt x="1454360" y="605546"/>
                </a:cubicBezTo>
                <a:cubicBezTo>
                  <a:pt x="1466696" y="601660"/>
                  <a:pt x="1476919" y="598111"/>
                  <a:pt x="1485030" y="594900"/>
                </a:cubicBezTo>
                <a:cubicBezTo>
                  <a:pt x="1493141" y="591690"/>
                  <a:pt x="1499732" y="590084"/>
                  <a:pt x="1504801" y="590084"/>
                </a:cubicBezTo>
                <a:cubicBezTo>
                  <a:pt x="1507843" y="590084"/>
                  <a:pt x="1510378" y="590676"/>
                  <a:pt x="1512405" y="591859"/>
                </a:cubicBezTo>
                <a:cubicBezTo>
                  <a:pt x="1514433" y="593042"/>
                  <a:pt x="1516123" y="595154"/>
                  <a:pt x="1517475" y="598196"/>
                </a:cubicBezTo>
                <a:cubicBezTo>
                  <a:pt x="1518827" y="601237"/>
                  <a:pt x="1519756" y="605546"/>
                  <a:pt x="1520263" y="611123"/>
                </a:cubicBezTo>
                <a:cubicBezTo>
                  <a:pt x="1520770" y="616699"/>
                  <a:pt x="1521023" y="623712"/>
                  <a:pt x="1521023" y="632161"/>
                </a:cubicBezTo>
                <a:cubicBezTo>
                  <a:pt x="1521023" y="639596"/>
                  <a:pt x="1520855" y="645933"/>
                  <a:pt x="1520517" y="651171"/>
                </a:cubicBezTo>
                <a:cubicBezTo>
                  <a:pt x="1520178" y="656410"/>
                  <a:pt x="1519672" y="660888"/>
                  <a:pt x="1518996" y="664606"/>
                </a:cubicBezTo>
                <a:cubicBezTo>
                  <a:pt x="1518320" y="668323"/>
                  <a:pt x="1517306" y="671449"/>
                  <a:pt x="1515954" y="673984"/>
                </a:cubicBezTo>
                <a:cubicBezTo>
                  <a:pt x="1514602" y="676519"/>
                  <a:pt x="1512828" y="678969"/>
                  <a:pt x="1510631" y="681335"/>
                </a:cubicBezTo>
                <a:cubicBezTo>
                  <a:pt x="1508434" y="683700"/>
                  <a:pt x="1502435" y="686911"/>
                  <a:pt x="1492635" y="690967"/>
                </a:cubicBezTo>
                <a:cubicBezTo>
                  <a:pt x="1482834" y="695022"/>
                  <a:pt x="1470329" y="698993"/>
                  <a:pt x="1455121" y="702880"/>
                </a:cubicBezTo>
                <a:cubicBezTo>
                  <a:pt x="1439912" y="706766"/>
                  <a:pt x="1422507" y="710146"/>
                  <a:pt x="1402905" y="713019"/>
                </a:cubicBezTo>
                <a:cubicBezTo>
                  <a:pt x="1383303" y="715891"/>
                  <a:pt x="1362349" y="717328"/>
                  <a:pt x="1340044" y="717328"/>
                </a:cubicBezTo>
                <a:cubicBezTo>
                  <a:pt x="1299826" y="717328"/>
                  <a:pt x="1264594" y="712258"/>
                  <a:pt x="1234346" y="702120"/>
                </a:cubicBezTo>
                <a:cubicBezTo>
                  <a:pt x="1204098" y="691981"/>
                  <a:pt x="1178835" y="676603"/>
                  <a:pt x="1158557" y="655987"/>
                </a:cubicBezTo>
                <a:cubicBezTo>
                  <a:pt x="1138279" y="635372"/>
                  <a:pt x="1123155" y="609348"/>
                  <a:pt x="1113186" y="577918"/>
                </a:cubicBezTo>
                <a:cubicBezTo>
                  <a:pt x="1103216" y="546487"/>
                  <a:pt x="1098231" y="509649"/>
                  <a:pt x="1098231" y="467404"/>
                </a:cubicBezTo>
                <a:cubicBezTo>
                  <a:pt x="1098231" y="427186"/>
                  <a:pt x="1103469" y="390939"/>
                  <a:pt x="1113946" y="358664"/>
                </a:cubicBezTo>
                <a:cubicBezTo>
                  <a:pt x="1124423" y="326388"/>
                  <a:pt x="1139631" y="299013"/>
                  <a:pt x="1159571" y="276539"/>
                </a:cubicBezTo>
                <a:cubicBezTo>
                  <a:pt x="1179511" y="254064"/>
                  <a:pt x="1203760" y="236912"/>
                  <a:pt x="1232318" y="225084"/>
                </a:cubicBezTo>
                <a:cubicBezTo>
                  <a:pt x="1260876" y="213255"/>
                  <a:pt x="1293067" y="207340"/>
                  <a:pt x="1328891" y="207340"/>
                </a:cubicBezTo>
                <a:close/>
                <a:moveTo>
                  <a:pt x="19771" y="49680"/>
                </a:moveTo>
                <a:lnTo>
                  <a:pt x="482106" y="49680"/>
                </a:lnTo>
                <a:cubicBezTo>
                  <a:pt x="485147" y="49680"/>
                  <a:pt x="487935" y="50610"/>
                  <a:pt x="490470" y="52468"/>
                </a:cubicBezTo>
                <a:cubicBezTo>
                  <a:pt x="493005" y="54327"/>
                  <a:pt x="495117" y="57369"/>
                  <a:pt x="496807" y="61593"/>
                </a:cubicBezTo>
                <a:cubicBezTo>
                  <a:pt x="498497" y="65818"/>
                  <a:pt x="499764" y="71479"/>
                  <a:pt x="500609" y="78576"/>
                </a:cubicBezTo>
                <a:cubicBezTo>
                  <a:pt x="501454" y="85673"/>
                  <a:pt x="501876" y="94291"/>
                  <a:pt x="501876" y="104430"/>
                </a:cubicBezTo>
                <a:cubicBezTo>
                  <a:pt x="501876" y="114231"/>
                  <a:pt x="501454" y="122596"/>
                  <a:pt x="500609" y="129524"/>
                </a:cubicBezTo>
                <a:cubicBezTo>
                  <a:pt x="499764" y="136452"/>
                  <a:pt x="498497" y="142029"/>
                  <a:pt x="496807" y="146253"/>
                </a:cubicBezTo>
                <a:cubicBezTo>
                  <a:pt x="495117" y="150478"/>
                  <a:pt x="493005" y="153604"/>
                  <a:pt x="490470" y="155632"/>
                </a:cubicBezTo>
                <a:cubicBezTo>
                  <a:pt x="487935" y="157660"/>
                  <a:pt x="485147" y="158674"/>
                  <a:pt x="482106" y="158674"/>
                </a:cubicBezTo>
                <a:lnTo>
                  <a:pt x="317855" y="158674"/>
                </a:lnTo>
                <a:lnTo>
                  <a:pt x="317855" y="687418"/>
                </a:lnTo>
                <a:cubicBezTo>
                  <a:pt x="317855" y="690798"/>
                  <a:pt x="316757" y="693839"/>
                  <a:pt x="314560" y="696543"/>
                </a:cubicBezTo>
                <a:cubicBezTo>
                  <a:pt x="312363" y="699247"/>
                  <a:pt x="308730" y="701444"/>
                  <a:pt x="303661" y="703133"/>
                </a:cubicBezTo>
                <a:cubicBezTo>
                  <a:pt x="298591" y="704823"/>
                  <a:pt x="291747" y="706175"/>
                  <a:pt x="283129" y="707189"/>
                </a:cubicBezTo>
                <a:cubicBezTo>
                  <a:pt x="274511" y="708203"/>
                  <a:pt x="263781" y="708710"/>
                  <a:pt x="250938" y="708710"/>
                </a:cubicBezTo>
                <a:cubicBezTo>
                  <a:pt x="238096" y="708710"/>
                  <a:pt x="227365" y="708203"/>
                  <a:pt x="218747" y="707189"/>
                </a:cubicBezTo>
                <a:cubicBezTo>
                  <a:pt x="210129" y="706175"/>
                  <a:pt x="203285" y="704823"/>
                  <a:pt x="198216" y="703133"/>
                </a:cubicBezTo>
                <a:cubicBezTo>
                  <a:pt x="193146" y="701444"/>
                  <a:pt x="189513" y="699247"/>
                  <a:pt x="187317" y="696543"/>
                </a:cubicBezTo>
                <a:cubicBezTo>
                  <a:pt x="185120" y="693839"/>
                  <a:pt x="184021" y="690798"/>
                  <a:pt x="184021" y="687418"/>
                </a:cubicBezTo>
                <a:lnTo>
                  <a:pt x="184021" y="158674"/>
                </a:lnTo>
                <a:lnTo>
                  <a:pt x="19771" y="158674"/>
                </a:lnTo>
                <a:cubicBezTo>
                  <a:pt x="16391" y="158674"/>
                  <a:pt x="13519" y="157660"/>
                  <a:pt x="11153" y="155632"/>
                </a:cubicBezTo>
                <a:cubicBezTo>
                  <a:pt x="8787" y="153604"/>
                  <a:pt x="6759" y="150478"/>
                  <a:pt x="5070" y="146253"/>
                </a:cubicBezTo>
                <a:cubicBezTo>
                  <a:pt x="3380" y="142029"/>
                  <a:pt x="2112" y="136452"/>
                  <a:pt x="1267" y="129524"/>
                </a:cubicBezTo>
                <a:cubicBezTo>
                  <a:pt x="422" y="122596"/>
                  <a:pt x="0" y="114231"/>
                  <a:pt x="0" y="104430"/>
                </a:cubicBezTo>
                <a:cubicBezTo>
                  <a:pt x="0" y="94291"/>
                  <a:pt x="422" y="85673"/>
                  <a:pt x="1267" y="78576"/>
                </a:cubicBezTo>
                <a:cubicBezTo>
                  <a:pt x="2112" y="71479"/>
                  <a:pt x="3380" y="65818"/>
                  <a:pt x="5070" y="61593"/>
                </a:cubicBezTo>
                <a:cubicBezTo>
                  <a:pt x="6759" y="57369"/>
                  <a:pt x="8787" y="54327"/>
                  <a:pt x="11153" y="52468"/>
                </a:cubicBezTo>
                <a:cubicBezTo>
                  <a:pt x="13519" y="50610"/>
                  <a:pt x="16391" y="49680"/>
                  <a:pt x="19771" y="49680"/>
                </a:cubicBezTo>
                <a:close/>
                <a:moveTo>
                  <a:pt x="636017" y="0"/>
                </a:moveTo>
                <a:cubicBezTo>
                  <a:pt x="648522" y="0"/>
                  <a:pt x="658830" y="507"/>
                  <a:pt x="666941" y="1520"/>
                </a:cubicBezTo>
                <a:cubicBezTo>
                  <a:pt x="675052" y="2534"/>
                  <a:pt x="681558" y="3971"/>
                  <a:pt x="686458" y="5829"/>
                </a:cubicBezTo>
                <a:cubicBezTo>
                  <a:pt x="691359" y="7688"/>
                  <a:pt x="694823" y="9969"/>
                  <a:pt x="696851" y="12673"/>
                </a:cubicBezTo>
                <a:cubicBezTo>
                  <a:pt x="698878" y="15377"/>
                  <a:pt x="699892" y="18419"/>
                  <a:pt x="699892" y="21798"/>
                </a:cubicBezTo>
                <a:lnTo>
                  <a:pt x="699892" y="271723"/>
                </a:lnTo>
                <a:cubicBezTo>
                  <a:pt x="721860" y="250093"/>
                  <a:pt x="744250" y="233955"/>
                  <a:pt x="767063" y="223309"/>
                </a:cubicBezTo>
                <a:cubicBezTo>
                  <a:pt x="789875" y="212663"/>
                  <a:pt x="813617" y="207340"/>
                  <a:pt x="838288" y="207340"/>
                </a:cubicBezTo>
                <a:cubicBezTo>
                  <a:pt x="869043" y="207340"/>
                  <a:pt x="894982" y="212410"/>
                  <a:pt x="916105" y="222549"/>
                </a:cubicBezTo>
                <a:cubicBezTo>
                  <a:pt x="937227" y="232688"/>
                  <a:pt x="954294" y="246544"/>
                  <a:pt x="967306" y="264118"/>
                </a:cubicBezTo>
                <a:cubicBezTo>
                  <a:pt x="980318" y="281693"/>
                  <a:pt x="989696" y="302224"/>
                  <a:pt x="995442" y="325712"/>
                </a:cubicBezTo>
                <a:cubicBezTo>
                  <a:pt x="1001187" y="349201"/>
                  <a:pt x="1004060" y="377674"/>
                  <a:pt x="1004060" y="411133"/>
                </a:cubicBezTo>
                <a:lnTo>
                  <a:pt x="1004060" y="688432"/>
                </a:lnTo>
                <a:cubicBezTo>
                  <a:pt x="1004060" y="691812"/>
                  <a:pt x="1003046" y="694769"/>
                  <a:pt x="1001018" y="697304"/>
                </a:cubicBezTo>
                <a:cubicBezTo>
                  <a:pt x="998990" y="699838"/>
                  <a:pt x="995611" y="701950"/>
                  <a:pt x="990879" y="703640"/>
                </a:cubicBezTo>
                <a:cubicBezTo>
                  <a:pt x="986147" y="705330"/>
                  <a:pt x="979642" y="706597"/>
                  <a:pt x="971362" y="707442"/>
                </a:cubicBezTo>
                <a:cubicBezTo>
                  <a:pt x="963082" y="708287"/>
                  <a:pt x="952858" y="708710"/>
                  <a:pt x="940691" y="708710"/>
                </a:cubicBezTo>
                <a:cubicBezTo>
                  <a:pt x="928187" y="708710"/>
                  <a:pt x="917794" y="708287"/>
                  <a:pt x="909514" y="707442"/>
                </a:cubicBezTo>
                <a:cubicBezTo>
                  <a:pt x="901234" y="706597"/>
                  <a:pt x="894728" y="705330"/>
                  <a:pt x="889997" y="703640"/>
                </a:cubicBezTo>
                <a:cubicBezTo>
                  <a:pt x="885266" y="701950"/>
                  <a:pt x="881886" y="699838"/>
                  <a:pt x="879858" y="697304"/>
                </a:cubicBezTo>
                <a:cubicBezTo>
                  <a:pt x="877830" y="694769"/>
                  <a:pt x="876816" y="691812"/>
                  <a:pt x="876816" y="688432"/>
                </a:cubicBezTo>
                <a:lnTo>
                  <a:pt x="876816" y="430397"/>
                </a:lnTo>
                <a:cubicBezTo>
                  <a:pt x="876816" y="408429"/>
                  <a:pt x="875211" y="391193"/>
                  <a:pt x="872000" y="378688"/>
                </a:cubicBezTo>
                <a:cubicBezTo>
                  <a:pt x="868789" y="366183"/>
                  <a:pt x="864143" y="355453"/>
                  <a:pt x="858059" y="346497"/>
                </a:cubicBezTo>
                <a:cubicBezTo>
                  <a:pt x="851976" y="337541"/>
                  <a:pt x="844118" y="330613"/>
                  <a:pt x="834486" y="325712"/>
                </a:cubicBezTo>
                <a:cubicBezTo>
                  <a:pt x="824854" y="320812"/>
                  <a:pt x="813617" y="318362"/>
                  <a:pt x="800774" y="318362"/>
                </a:cubicBezTo>
                <a:cubicBezTo>
                  <a:pt x="784552" y="318362"/>
                  <a:pt x="768161" y="324276"/>
                  <a:pt x="751601" y="336105"/>
                </a:cubicBezTo>
                <a:cubicBezTo>
                  <a:pt x="735040" y="347933"/>
                  <a:pt x="717804" y="365170"/>
                  <a:pt x="699892" y="387813"/>
                </a:cubicBezTo>
                <a:lnTo>
                  <a:pt x="699892" y="688432"/>
                </a:lnTo>
                <a:cubicBezTo>
                  <a:pt x="699892" y="691812"/>
                  <a:pt x="698878" y="694769"/>
                  <a:pt x="696851" y="697304"/>
                </a:cubicBezTo>
                <a:cubicBezTo>
                  <a:pt x="694823" y="699838"/>
                  <a:pt x="691359" y="701950"/>
                  <a:pt x="686458" y="703640"/>
                </a:cubicBezTo>
                <a:cubicBezTo>
                  <a:pt x="681558" y="705330"/>
                  <a:pt x="675052" y="706597"/>
                  <a:pt x="666941" y="707442"/>
                </a:cubicBezTo>
                <a:cubicBezTo>
                  <a:pt x="658830" y="708287"/>
                  <a:pt x="648522" y="708710"/>
                  <a:pt x="636017" y="708710"/>
                </a:cubicBezTo>
                <a:cubicBezTo>
                  <a:pt x="623512" y="708710"/>
                  <a:pt x="613204" y="708287"/>
                  <a:pt x="605093" y="707442"/>
                </a:cubicBezTo>
                <a:cubicBezTo>
                  <a:pt x="596982" y="706597"/>
                  <a:pt x="590477" y="705330"/>
                  <a:pt x="585576" y="703640"/>
                </a:cubicBezTo>
                <a:cubicBezTo>
                  <a:pt x="580675" y="701950"/>
                  <a:pt x="577211" y="699838"/>
                  <a:pt x="575184" y="697304"/>
                </a:cubicBezTo>
                <a:cubicBezTo>
                  <a:pt x="573156" y="694769"/>
                  <a:pt x="572142" y="691812"/>
                  <a:pt x="572142" y="688432"/>
                </a:cubicBezTo>
                <a:lnTo>
                  <a:pt x="572142" y="21798"/>
                </a:lnTo>
                <a:cubicBezTo>
                  <a:pt x="572142" y="18419"/>
                  <a:pt x="573156" y="15377"/>
                  <a:pt x="575184" y="12673"/>
                </a:cubicBezTo>
                <a:cubicBezTo>
                  <a:pt x="577211" y="9969"/>
                  <a:pt x="580675" y="7688"/>
                  <a:pt x="585576" y="5829"/>
                </a:cubicBezTo>
                <a:cubicBezTo>
                  <a:pt x="590477" y="3971"/>
                  <a:pt x="596982" y="2534"/>
                  <a:pt x="605093" y="1520"/>
                </a:cubicBezTo>
                <a:cubicBezTo>
                  <a:pt x="613204" y="507"/>
                  <a:pt x="623512" y="0"/>
                  <a:pt x="636017" y="0"/>
                </a:cubicBezTo>
                <a:close/>
              </a:path>
            </a:pathLst>
          </a:custGeom>
          <a:gradFill>
            <a:gsLst>
              <a:gs pos="50000">
                <a:schemeClr val="bg1">
                  <a:lumMod val="85000"/>
                  <a:alpha val="50000"/>
                </a:schemeClr>
              </a:gs>
              <a:gs pos="0">
                <a:schemeClr val="bg1">
                  <a:lumMod val="95000"/>
                </a:schemeClr>
              </a:gs>
              <a:gs pos="99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28705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5727AA40-815C-F096-EE39-9513839C3B44}"/>
              </a:ext>
            </a:extLst>
          </p:cNvPr>
          <p:cNvSpPr/>
          <p:nvPr/>
        </p:nvSpPr>
        <p:spPr>
          <a:xfrm>
            <a:off x="17585" y="-6790514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6" descr="Download F1 Sports 4k Ultra HD Wallpaper">
            <a:extLst>
              <a:ext uri="{FF2B5EF4-FFF2-40B4-BE49-F238E27FC236}">
                <a16:creationId xmlns:a16="http://schemas.microsoft.com/office/drawing/2014/main" id="{B2C02224-58A6-ACDA-EFEC-55A69D6F6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4DA15EC-2C9E-2825-9C62-24C4C721AC0A}"/>
              </a:ext>
            </a:extLst>
          </p:cNvPr>
          <p:cNvSpPr/>
          <p:nvPr/>
        </p:nvSpPr>
        <p:spPr>
          <a:xfrm>
            <a:off x="35170" y="67486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AB92BC-C881-884C-50AD-DDCF59FAE60E}"/>
              </a:ext>
            </a:extLst>
          </p:cNvPr>
          <p:cNvSpPr txBox="1"/>
          <p:nvPr/>
        </p:nvSpPr>
        <p:spPr>
          <a:xfrm>
            <a:off x="6095997" y="1066541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u="sng" dirty="0">
                <a:solidFill>
                  <a:schemeClr val="bg1"/>
                </a:solidFill>
              </a:rPr>
              <a:t>Sta</a:t>
            </a:r>
            <a:r>
              <a:rPr lang="hu-HU" sz="3700" u="sng" dirty="0" err="1">
                <a:solidFill>
                  <a:schemeClr val="bg1"/>
                </a:solidFill>
              </a:rPr>
              <a:t>tistics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pic>
        <p:nvPicPr>
          <p:cNvPr id="8" name="Picture 7" descr="Image">
            <a:extLst>
              <a:ext uri="{FF2B5EF4-FFF2-40B4-BE49-F238E27FC236}">
                <a16:creationId xmlns:a16="http://schemas.microsoft.com/office/drawing/2014/main" id="{B2258014-90FC-39CE-94C8-292E739A3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02" y="4727362"/>
            <a:ext cx="4299856" cy="24186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've been working on a Formula 1 stats dashboard. These are three  interesting graphs I wanted to share. The link to the full dashboard will  be in the comments. : r/formula1">
            <a:extLst>
              <a:ext uri="{FF2B5EF4-FFF2-40B4-BE49-F238E27FC236}">
                <a16:creationId xmlns:a16="http://schemas.microsoft.com/office/drawing/2014/main" id="{BACF5EF8-F729-0607-B693-A7C8F9B1D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02" y="1414453"/>
            <a:ext cx="4736511" cy="29989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4BBB839-BB4C-DF67-2CA6-58AC294B82B9}"/>
              </a:ext>
            </a:extLst>
          </p:cNvPr>
          <p:cNvSpPr txBox="1"/>
          <p:nvPr/>
        </p:nvSpPr>
        <p:spPr>
          <a:xfrm>
            <a:off x="6095992" y="7262821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700" u="sng" dirty="0">
                <a:solidFill>
                  <a:schemeClr val="bg1"/>
                </a:solidFill>
              </a:rPr>
              <a:t>News site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D13E5C0-6AF9-F8E8-3CB6-A39B5856B9A7}"/>
              </a:ext>
            </a:extLst>
          </p:cNvPr>
          <p:cNvSpPr/>
          <p:nvPr/>
        </p:nvSpPr>
        <p:spPr>
          <a:xfrm>
            <a:off x="339971" y="-6285244"/>
            <a:ext cx="3657600" cy="91440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458544-ACB1-F5D9-2E75-B2C26D8A8A88}"/>
              </a:ext>
            </a:extLst>
          </p:cNvPr>
          <p:cNvSpPr txBox="1"/>
          <p:nvPr/>
        </p:nvSpPr>
        <p:spPr>
          <a:xfrm>
            <a:off x="339971" y="-6120432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Technol</a:t>
            </a:r>
            <a:r>
              <a:rPr lang="hu-HU" sz="3200" b="1" dirty="0" err="1">
                <a:solidFill>
                  <a:schemeClr val="bg1"/>
                </a:solidFill>
              </a:rPr>
              <a:t>ogy</a:t>
            </a:r>
            <a:r>
              <a:rPr lang="en-US" sz="3200" b="1" dirty="0">
                <a:solidFill>
                  <a:schemeClr val="bg1"/>
                </a:solidFill>
              </a:rPr>
              <a:t> Stack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6ACF99-ED6D-53CD-FED9-44A8322AD9ED}"/>
              </a:ext>
            </a:extLst>
          </p:cNvPr>
          <p:cNvSpPr txBox="1"/>
          <p:nvPr/>
        </p:nvSpPr>
        <p:spPr>
          <a:xfrm>
            <a:off x="4302370" y="-6096297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err="1">
                <a:solidFill>
                  <a:schemeClr val="bg1"/>
                </a:solidFill>
              </a:rPr>
              <a:t>Structure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DDFC5C-C442-65D9-09FB-F7A409E7F3E6}"/>
              </a:ext>
            </a:extLst>
          </p:cNvPr>
          <p:cNvSpPr txBox="1"/>
          <p:nvPr/>
        </p:nvSpPr>
        <p:spPr>
          <a:xfrm>
            <a:off x="8229601" y="-6096297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err="1">
                <a:solidFill>
                  <a:schemeClr val="bg1"/>
                </a:solidFill>
              </a:rPr>
              <a:t>Function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A91063F-4961-64D9-7300-225B28F804A9}"/>
              </a:ext>
            </a:extLst>
          </p:cNvPr>
          <p:cNvSpPr txBox="1"/>
          <p:nvPr/>
        </p:nvSpPr>
        <p:spPr>
          <a:xfrm>
            <a:off x="6095997" y="2151650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 err="1">
                <a:solidFill>
                  <a:schemeClr val="bg1"/>
                </a:solidFill>
              </a:rPr>
              <a:t>Historical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statistics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about</a:t>
            </a:r>
            <a:r>
              <a:rPr lang="hu-HU" sz="2500" b="1" dirty="0">
                <a:solidFill>
                  <a:schemeClr val="bg1"/>
                </a:solidFill>
              </a:rPr>
              <a:t> F1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7DC35B7-6670-787B-BE35-4860129741DC}"/>
              </a:ext>
            </a:extLst>
          </p:cNvPr>
          <p:cNvSpPr txBox="1"/>
          <p:nvPr/>
        </p:nvSpPr>
        <p:spPr>
          <a:xfrm>
            <a:off x="6095997" y="2729502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 err="1">
                <a:solidFill>
                  <a:schemeClr val="bg1"/>
                </a:solidFill>
              </a:rPr>
              <a:t>Easier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search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with</a:t>
            </a:r>
            <a:r>
              <a:rPr lang="hu-HU" sz="2500" b="1" dirty="0">
                <a:solidFill>
                  <a:schemeClr val="bg1"/>
                </a:solidFill>
              </a:rPr>
              <a:t> AI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8905EE6-7565-BBDF-388B-B95816C74196}"/>
              </a:ext>
            </a:extLst>
          </p:cNvPr>
          <p:cNvSpPr txBox="1"/>
          <p:nvPr/>
        </p:nvSpPr>
        <p:spPr>
          <a:xfrm>
            <a:off x="6095997" y="8261876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 err="1">
                <a:solidFill>
                  <a:schemeClr val="bg1"/>
                </a:solidFill>
              </a:rPr>
              <a:t>Season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news</a:t>
            </a:r>
            <a:r>
              <a:rPr lang="hu-HU" sz="2500" b="1" dirty="0">
                <a:solidFill>
                  <a:schemeClr val="bg1"/>
                </a:solidFill>
              </a:rPr>
              <a:t> and </a:t>
            </a:r>
            <a:r>
              <a:rPr lang="hu-HU" sz="2500" b="1">
                <a:solidFill>
                  <a:schemeClr val="bg1"/>
                </a:solidFill>
              </a:rPr>
              <a:t>informations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172029-1905-2E4D-599B-C931CACE68FB}"/>
              </a:ext>
            </a:extLst>
          </p:cNvPr>
          <p:cNvSpPr txBox="1"/>
          <p:nvPr/>
        </p:nvSpPr>
        <p:spPr>
          <a:xfrm>
            <a:off x="6095997" y="8839728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 err="1">
                <a:solidFill>
                  <a:schemeClr val="bg1"/>
                </a:solidFill>
              </a:rPr>
              <a:t>Tech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news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B6D2A6B-F5DF-4589-24DA-A030A321E1E6}"/>
              </a:ext>
            </a:extLst>
          </p:cNvPr>
          <p:cNvSpPr txBox="1"/>
          <p:nvPr/>
        </p:nvSpPr>
        <p:spPr>
          <a:xfrm>
            <a:off x="6095997" y="9417580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 err="1">
                <a:solidFill>
                  <a:schemeClr val="bg1"/>
                </a:solidFill>
              </a:rPr>
              <a:t>Community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forum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023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D1FC0023-5038-72FF-6675-653B219E3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A28395-46BD-7C6E-5028-A0E11B0588F6}"/>
              </a:ext>
            </a:extLst>
          </p:cNvPr>
          <p:cNvSpPr/>
          <p:nvPr/>
        </p:nvSpPr>
        <p:spPr>
          <a:xfrm>
            <a:off x="0" y="685800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72D6C2-9C13-8238-D294-834001AFBDFC}"/>
              </a:ext>
            </a:extLst>
          </p:cNvPr>
          <p:cNvSpPr txBox="1"/>
          <p:nvPr/>
        </p:nvSpPr>
        <p:spPr>
          <a:xfrm>
            <a:off x="6096004" y="7924541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00" u="sng" dirty="0" err="1">
                <a:solidFill>
                  <a:schemeClr val="bg1"/>
                </a:solidFill>
              </a:rPr>
              <a:t>Statis</a:t>
            </a:r>
            <a:r>
              <a:rPr lang="hu-HU" sz="3700" u="sng" dirty="0" err="1">
                <a:solidFill>
                  <a:schemeClr val="bg1"/>
                </a:solidFill>
              </a:rPr>
              <a:t>tics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pic>
        <p:nvPicPr>
          <p:cNvPr id="7" name="Picture 6" descr="Image">
            <a:extLst>
              <a:ext uri="{FF2B5EF4-FFF2-40B4-BE49-F238E27FC236}">
                <a16:creationId xmlns:a16="http://schemas.microsoft.com/office/drawing/2014/main" id="{7D1C296A-8FFD-7721-AAC6-32D93B18E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09" y="11585362"/>
            <a:ext cx="4299856" cy="24186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've been working on a Formula 1 stats dashboard. These are three  interesting graphs I wanted to share. The link to the full dashboard will  be in the comments. : r/formula1">
            <a:extLst>
              <a:ext uri="{FF2B5EF4-FFF2-40B4-BE49-F238E27FC236}">
                <a16:creationId xmlns:a16="http://schemas.microsoft.com/office/drawing/2014/main" id="{058A19E2-1392-A141-E12D-D7F993FDE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09" y="8272453"/>
            <a:ext cx="4736511" cy="29989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B5E901-7338-D3C5-365D-8B4726CF4981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F036EDE-AF81-30D6-B911-232A2190BA42}"/>
              </a:ext>
            </a:extLst>
          </p:cNvPr>
          <p:cNvSpPr/>
          <p:nvPr/>
        </p:nvSpPr>
        <p:spPr>
          <a:xfrm>
            <a:off x="339970" y="572756"/>
            <a:ext cx="3657600" cy="914400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A01F7E-150A-512D-B178-57FDA37C354F}"/>
              </a:ext>
            </a:extLst>
          </p:cNvPr>
          <p:cNvSpPr txBox="1"/>
          <p:nvPr/>
        </p:nvSpPr>
        <p:spPr>
          <a:xfrm>
            <a:off x="339970" y="737568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Technol</a:t>
            </a:r>
            <a:r>
              <a:rPr lang="hu-HU" sz="3200" b="1" dirty="0" err="1">
                <a:solidFill>
                  <a:schemeClr val="bg1"/>
                </a:solidFill>
              </a:rPr>
              <a:t>ogy</a:t>
            </a:r>
            <a:r>
              <a:rPr lang="en-US" sz="3200" b="1" dirty="0">
                <a:solidFill>
                  <a:schemeClr val="bg1"/>
                </a:solidFill>
              </a:rPr>
              <a:t> Stack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03910F-9AEB-9F56-D6FA-AF7E92FB80EF}"/>
              </a:ext>
            </a:extLst>
          </p:cNvPr>
          <p:cNvSpPr txBox="1"/>
          <p:nvPr/>
        </p:nvSpPr>
        <p:spPr>
          <a:xfrm>
            <a:off x="4302369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err="1">
                <a:solidFill>
                  <a:schemeClr val="bg1"/>
                </a:solidFill>
              </a:rPr>
              <a:t>Structure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765658-833C-97E1-945E-C26E8B409019}"/>
              </a:ext>
            </a:extLst>
          </p:cNvPr>
          <p:cNvSpPr txBox="1"/>
          <p:nvPr/>
        </p:nvSpPr>
        <p:spPr>
          <a:xfrm>
            <a:off x="8229600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err="1">
                <a:solidFill>
                  <a:schemeClr val="bg1"/>
                </a:solidFill>
              </a:rPr>
              <a:t>Function</a:t>
            </a:r>
            <a:endParaRPr lang="en-US" sz="3200" b="1" dirty="0">
              <a:solidFill>
                <a:schemeClr val="bg1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0B52206-DA43-865E-2F47-39B288C16C8C}"/>
              </a:ext>
            </a:extLst>
          </p:cNvPr>
          <p:cNvGrpSpPr/>
          <p:nvPr/>
        </p:nvGrpSpPr>
        <p:grpSpPr>
          <a:xfrm>
            <a:off x="4520173" y="2420257"/>
            <a:ext cx="3709427" cy="3679837"/>
            <a:chOff x="4520173" y="2420257"/>
            <a:chExt cx="3709427" cy="367983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F03488-34BF-D482-CC55-42015571D35E}"/>
                </a:ext>
              </a:extLst>
            </p:cNvPr>
            <p:cNvSpPr txBox="1"/>
            <p:nvPr/>
          </p:nvSpPr>
          <p:spPr>
            <a:xfrm>
              <a:off x="4520173" y="2420257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HTML5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859516B-033E-F666-AA44-6093D3C9DA69}"/>
                </a:ext>
              </a:extLst>
            </p:cNvPr>
            <p:cNvSpPr txBox="1"/>
            <p:nvPr/>
          </p:nvSpPr>
          <p:spPr>
            <a:xfrm>
              <a:off x="4520173" y="3204099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CSS3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D0DBDC-303C-75ED-AEE2-1FF02A146F66}"/>
                </a:ext>
              </a:extLst>
            </p:cNvPr>
            <p:cNvSpPr txBox="1"/>
            <p:nvPr/>
          </p:nvSpPr>
          <p:spPr>
            <a:xfrm>
              <a:off x="4562904" y="3967788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JavaScript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E2A2A94-03D4-3D34-00A2-88E8EEC89628}"/>
                </a:ext>
              </a:extLst>
            </p:cNvPr>
            <p:cNvSpPr txBox="1"/>
            <p:nvPr/>
          </p:nvSpPr>
          <p:spPr>
            <a:xfrm>
              <a:off x="4572000" y="4733763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NodeJS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F7397AD-1B15-A30E-99B4-15179F6AED1F}"/>
                </a:ext>
              </a:extLst>
            </p:cNvPr>
            <p:cNvSpPr txBox="1"/>
            <p:nvPr/>
          </p:nvSpPr>
          <p:spPr>
            <a:xfrm>
              <a:off x="4572000" y="5515319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</a:rPr>
                <a:t>MYSQL</a:t>
              </a:r>
            </a:p>
          </p:txBody>
        </p:sp>
        <p:pic>
          <p:nvPicPr>
            <p:cNvPr id="24" name="Picture 23" descr="A green circle with white letters on it&#10;&#10;Description automatically generated">
              <a:extLst>
                <a:ext uri="{FF2B5EF4-FFF2-40B4-BE49-F238E27FC236}">
                  <a16:creationId xmlns:a16="http://schemas.microsoft.com/office/drawing/2014/main" id="{23E31F00-B45D-9084-58A7-939061A601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20173" y="4717622"/>
              <a:ext cx="600916" cy="600916"/>
            </a:xfrm>
            <a:prstGeom prst="rect">
              <a:avLst/>
            </a:prstGeom>
          </p:spPr>
        </p:pic>
        <p:pic>
          <p:nvPicPr>
            <p:cNvPr id="28" name="Picture 27" descr="A yellow and black logo&#10;&#10;Description automatically generated">
              <a:extLst>
                <a:ext uri="{FF2B5EF4-FFF2-40B4-BE49-F238E27FC236}">
                  <a16:creationId xmlns:a16="http://schemas.microsoft.com/office/drawing/2014/main" id="{A691CFD8-ACDA-0E9F-AE50-A5FED092FCF1}"/>
                </a:ext>
              </a:extLst>
            </p:cNvPr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39643" y="3959719"/>
              <a:ext cx="561976" cy="600915"/>
            </a:xfrm>
            <a:prstGeom prst="rect">
              <a:avLst/>
            </a:prstGeom>
          </p:spPr>
        </p:pic>
        <p:pic>
          <p:nvPicPr>
            <p:cNvPr id="30" name="Picture 29" descr="A blue and white logo&#10;&#10;Description automatically generated">
              <a:extLst>
                <a:ext uri="{FF2B5EF4-FFF2-40B4-BE49-F238E27FC236}">
                  <a16:creationId xmlns:a16="http://schemas.microsoft.com/office/drawing/2014/main" id="{4F300802-7131-2957-4657-2DA382123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562904" y="3193539"/>
              <a:ext cx="531616" cy="605896"/>
            </a:xfrm>
            <a:prstGeom prst="rect">
              <a:avLst/>
            </a:prstGeom>
          </p:spPr>
        </p:pic>
        <p:pic>
          <p:nvPicPr>
            <p:cNvPr id="34" name="Picture 33" descr="A logo of a software developer&#10;&#10;Description automatically generated">
              <a:extLst>
                <a:ext uri="{FF2B5EF4-FFF2-40B4-BE49-F238E27FC236}">
                  <a16:creationId xmlns:a16="http://schemas.microsoft.com/office/drawing/2014/main" id="{101E0C58-A330-AF10-D594-3F9A3CB58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520173" y="2422604"/>
              <a:ext cx="600915" cy="600915"/>
            </a:xfrm>
            <a:prstGeom prst="rect">
              <a:avLst/>
            </a:prstGeom>
          </p:spPr>
        </p:pic>
        <p:pic>
          <p:nvPicPr>
            <p:cNvPr id="36" name="Picture 35" descr="A logo of a dolphin&#10;&#10;Description automatically generated">
              <a:extLst>
                <a:ext uri="{FF2B5EF4-FFF2-40B4-BE49-F238E27FC236}">
                  <a16:creationId xmlns:a16="http://schemas.microsoft.com/office/drawing/2014/main" id="{1290F05C-7990-0A32-9665-3FF60ABD5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flipH="1">
              <a:off x="4523103" y="5478822"/>
              <a:ext cx="600916" cy="600916"/>
            </a:xfrm>
            <a:prstGeom prst="rect">
              <a:avLst/>
            </a:prstGeom>
          </p:spPr>
        </p:pic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82B54BA2-41B0-A744-A820-E9A5C2EAE3F2}"/>
              </a:ext>
            </a:extLst>
          </p:cNvPr>
          <p:cNvSpPr txBox="1"/>
          <p:nvPr/>
        </p:nvSpPr>
        <p:spPr>
          <a:xfrm>
            <a:off x="6095997" y="9276350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 err="1">
                <a:solidFill>
                  <a:schemeClr val="bg1"/>
                </a:solidFill>
              </a:rPr>
              <a:t>Historical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statistics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about</a:t>
            </a:r>
            <a:r>
              <a:rPr lang="hu-HU" sz="2500" b="1" dirty="0">
                <a:solidFill>
                  <a:schemeClr val="bg1"/>
                </a:solidFill>
              </a:rPr>
              <a:t> F1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429E7A-1B73-BB82-D8B1-C910B32E5F87}"/>
              </a:ext>
            </a:extLst>
          </p:cNvPr>
          <p:cNvSpPr txBox="1"/>
          <p:nvPr/>
        </p:nvSpPr>
        <p:spPr>
          <a:xfrm>
            <a:off x="6095997" y="9854202"/>
            <a:ext cx="5324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 err="1">
                <a:solidFill>
                  <a:schemeClr val="bg1"/>
                </a:solidFill>
              </a:rPr>
              <a:t>Easier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search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with</a:t>
            </a:r>
            <a:r>
              <a:rPr lang="hu-HU" sz="2500" b="1" dirty="0">
                <a:solidFill>
                  <a:schemeClr val="bg1"/>
                </a:solidFill>
              </a:rPr>
              <a:t> AI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860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488181C4-1A6D-9D49-2D01-FFE194A79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3D8321C-5E92-7D72-2E9D-C68E2C12DB49}"/>
              </a:ext>
            </a:extLst>
          </p:cNvPr>
          <p:cNvSpPr/>
          <p:nvPr/>
        </p:nvSpPr>
        <p:spPr>
          <a:xfrm>
            <a:off x="5944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854E2BF-B10C-F331-EB40-80743DBC2AC5}"/>
              </a:ext>
            </a:extLst>
          </p:cNvPr>
          <p:cNvSpPr/>
          <p:nvPr/>
        </p:nvSpPr>
        <p:spPr>
          <a:xfrm>
            <a:off x="4267200" y="572756"/>
            <a:ext cx="3657600" cy="9144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F3623D-223F-B1AF-E61E-DE948A583201}"/>
              </a:ext>
            </a:extLst>
          </p:cNvPr>
          <p:cNvSpPr txBox="1"/>
          <p:nvPr/>
        </p:nvSpPr>
        <p:spPr>
          <a:xfrm>
            <a:off x="339970" y="737568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Technol</a:t>
            </a:r>
            <a:r>
              <a:rPr lang="hu-HU" sz="3200" b="1" dirty="0" err="1">
                <a:solidFill>
                  <a:schemeClr val="bg1"/>
                </a:solidFill>
              </a:rPr>
              <a:t>ogy</a:t>
            </a:r>
            <a:r>
              <a:rPr lang="en-US" sz="3200" b="1" dirty="0">
                <a:solidFill>
                  <a:schemeClr val="bg1"/>
                </a:solidFill>
              </a:rPr>
              <a:t> Stack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3170A8-6203-4930-550D-AC8E6B31702C}"/>
              </a:ext>
            </a:extLst>
          </p:cNvPr>
          <p:cNvSpPr txBox="1"/>
          <p:nvPr/>
        </p:nvSpPr>
        <p:spPr>
          <a:xfrm>
            <a:off x="4302369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err="1">
                <a:solidFill>
                  <a:schemeClr val="bg1"/>
                </a:solidFill>
              </a:rPr>
              <a:t>Structure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610521-9344-00A3-82AF-9037F23C971D}"/>
              </a:ext>
            </a:extLst>
          </p:cNvPr>
          <p:cNvSpPr txBox="1"/>
          <p:nvPr/>
        </p:nvSpPr>
        <p:spPr>
          <a:xfrm>
            <a:off x="8229600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err="1">
                <a:solidFill>
                  <a:schemeClr val="bg1"/>
                </a:solidFill>
              </a:rPr>
              <a:t>Function</a:t>
            </a:r>
            <a:endParaRPr lang="en-US" sz="3200" b="1" dirty="0">
              <a:solidFill>
                <a:schemeClr val="bg1"/>
              </a:solidFill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3869CB9-2EFA-A42B-BF13-84CC7E2FA727}"/>
              </a:ext>
            </a:extLst>
          </p:cNvPr>
          <p:cNvGrpSpPr/>
          <p:nvPr/>
        </p:nvGrpSpPr>
        <p:grpSpPr>
          <a:xfrm>
            <a:off x="2578100" y="2691260"/>
            <a:ext cx="7315200" cy="1931253"/>
            <a:chOff x="3060700" y="2844225"/>
            <a:chExt cx="7315200" cy="1931253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A0DD1BA-5F67-BDA5-EA9A-E474A9C116C1}"/>
                </a:ext>
              </a:extLst>
            </p:cNvPr>
            <p:cNvSpPr txBox="1"/>
            <p:nvPr/>
          </p:nvSpPr>
          <p:spPr>
            <a:xfrm>
              <a:off x="3060700" y="2844225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3200" b="1" dirty="0">
                  <a:solidFill>
                    <a:schemeClr val="bg1"/>
                  </a:solidFill>
                </a:rPr>
                <a:t>Localhost: 3000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C3AC4FC-C64F-3167-B959-C1E90743A610}"/>
                </a:ext>
              </a:extLst>
            </p:cNvPr>
            <p:cNvSpPr txBox="1"/>
            <p:nvPr/>
          </p:nvSpPr>
          <p:spPr>
            <a:xfrm>
              <a:off x="3060700" y="3517909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3200" b="1" dirty="0">
                  <a:solidFill>
                    <a:schemeClr val="bg1"/>
                  </a:solidFill>
                </a:rPr>
                <a:t>Localhost: 3001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017197C-EAB5-0926-F962-24829734BF36}"/>
                </a:ext>
              </a:extLst>
            </p:cNvPr>
            <p:cNvSpPr txBox="1"/>
            <p:nvPr/>
          </p:nvSpPr>
          <p:spPr>
            <a:xfrm>
              <a:off x="3060700" y="4190703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3200" b="1" dirty="0">
                  <a:solidFill>
                    <a:schemeClr val="bg1"/>
                  </a:solidFill>
                </a:rPr>
                <a:t>Localhost: 3002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0FAA131-3DB2-D040-625C-E1718C0342DE}"/>
                </a:ext>
              </a:extLst>
            </p:cNvPr>
            <p:cNvSpPr txBox="1"/>
            <p:nvPr/>
          </p:nvSpPr>
          <p:spPr>
            <a:xfrm>
              <a:off x="6718300" y="2888234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</a:rPr>
                <a:t>HUB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6FBB2AF-D136-78A4-1B52-13333FC29DDB}"/>
                </a:ext>
              </a:extLst>
            </p:cNvPr>
            <p:cNvSpPr txBox="1"/>
            <p:nvPr/>
          </p:nvSpPr>
          <p:spPr>
            <a:xfrm>
              <a:off x="6718300" y="3539468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 err="1">
                  <a:solidFill>
                    <a:schemeClr val="bg1"/>
                  </a:solidFill>
                </a:rPr>
                <a:t>Statis</a:t>
              </a:r>
              <a:r>
                <a:rPr lang="hu-HU" sz="3200" b="1" dirty="0" err="1">
                  <a:solidFill>
                    <a:schemeClr val="bg1"/>
                  </a:solidFill>
                </a:rPr>
                <a:t>tics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DC09626-AD01-2473-E27C-687D9063B326}"/>
                </a:ext>
              </a:extLst>
            </p:cNvPr>
            <p:cNvSpPr txBox="1"/>
            <p:nvPr/>
          </p:nvSpPr>
          <p:spPr>
            <a:xfrm>
              <a:off x="6718300" y="4189689"/>
              <a:ext cx="3657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3200" b="1" dirty="0">
                  <a:solidFill>
                    <a:schemeClr val="bg1"/>
                  </a:solidFill>
                </a:rPr>
                <a:t>News site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6837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Download F1 Sports 4k Ultra HD Wallpaper">
            <a:extLst>
              <a:ext uri="{FF2B5EF4-FFF2-40B4-BE49-F238E27FC236}">
                <a16:creationId xmlns:a16="http://schemas.microsoft.com/office/drawing/2014/main" id="{EBEC75D5-F5BC-61C7-7581-03FC3B660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859305"/>
            <a:ext cx="13152583" cy="7398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CEA961D-DBDA-638D-FAA4-1ECF8C57C349}"/>
              </a:ext>
            </a:extLst>
          </p:cNvPr>
          <p:cNvSpPr/>
          <p:nvPr/>
        </p:nvSpPr>
        <p:spPr>
          <a:xfrm>
            <a:off x="5944" y="-6859305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3E092F4-BBD3-7A16-3921-0E9FC48B5B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2481"/>
          <a:stretch>
            <a:fillRect/>
          </a:stretch>
        </p:blipFill>
        <p:spPr>
          <a:xfrm>
            <a:off x="2176061" y="-6598924"/>
            <a:ext cx="7839878" cy="3168619"/>
          </a:xfrm>
          <a:custGeom>
            <a:avLst/>
            <a:gdLst>
              <a:gd name="connsiteX0" fmla="*/ 0 w 6095997"/>
              <a:gd name="connsiteY0" fmla="*/ 0 h 2463800"/>
              <a:gd name="connsiteX1" fmla="*/ 6095997 w 6095997"/>
              <a:gd name="connsiteY1" fmla="*/ 0 h 2463800"/>
              <a:gd name="connsiteX2" fmla="*/ 6095997 w 6095997"/>
              <a:gd name="connsiteY2" fmla="*/ 2463800 h 2463800"/>
              <a:gd name="connsiteX3" fmla="*/ 0 w 6095997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5997" h="2463800">
                <a:moveTo>
                  <a:pt x="0" y="0"/>
                </a:moveTo>
                <a:lnTo>
                  <a:pt x="6095997" y="0"/>
                </a:lnTo>
                <a:lnTo>
                  <a:pt x="6095997" y="2463800"/>
                </a:lnTo>
                <a:lnTo>
                  <a:pt x="0" y="2463800"/>
                </a:lnTo>
                <a:close/>
              </a:path>
            </a:pathLst>
          </a:cu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E9321D0-3CC5-D0E0-C792-92D7675239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487"/>
          <a:stretch>
            <a:fillRect/>
          </a:stretch>
        </p:blipFill>
        <p:spPr>
          <a:xfrm>
            <a:off x="10107258" y="-5758392"/>
            <a:ext cx="6090651" cy="2366187"/>
          </a:xfrm>
          <a:custGeom>
            <a:avLst/>
            <a:gdLst>
              <a:gd name="connsiteX0" fmla="*/ 0 w 6090651"/>
              <a:gd name="connsiteY0" fmla="*/ 0 h 2366187"/>
              <a:gd name="connsiteX1" fmla="*/ 6090651 w 6090651"/>
              <a:gd name="connsiteY1" fmla="*/ 0 h 2366187"/>
              <a:gd name="connsiteX2" fmla="*/ 6090651 w 6090651"/>
              <a:gd name="connsiteY2" fmla="*/ 2366187 h 2366187"/>
              <a:gd name="connsiteX3" fmla="*/ 0 w 6090651"/>
              <a:gd name="connsiteY3" fmla="*/ 2366187 h 236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651" h="2366187">
                <a:moveTo>
                  <a:pt x="0" y="0"/>
                </a:moveTo>
                <a:lnTo>
                  <a:pt x="6090651" y="0"/>
                </a:lnTo>
                <a:lnTo>
                  <a:pt x="6090651" y="2366187"/>
                </a:lnTo>
                <a:lnTo>
                  <a:pt x="0" y="2366187"/>
                </a:lnTo>
                <a:close/>
              </a:path>
            </a:pathLst>
          </a:cu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6668A98-778C-7F04-BC79-054D3943BE3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25337"/>
          <a:stretch>
            <a:fillRect/>
          </a:stretch>
        </p:blipFill>
        <p:spPr>
          <a:xfrm>
            <a:off x="16289228" y="-5758392"/>
            <a:ext cx="6090651" cy="2366187"/>
          </a:xfrm>
          <a:custGeom>
            <a:avLst/>
            <a:gdLst>
              <a:gd name="connsiteX0" fmla="*/ 0 w 6090651"/>
              <a:gd name="connsiteY0" fmla="*/ 0 h 2366187"/>
              <a:gd name="connsiteX1" fmla="*/ 6090651 w 6090651"/>
              <a:gd name="connsiteY1" fmla="*/ 0 h 2366187"/>
              <a:gd name="connsiteX2" fmla="*/ 6090651 w 6090651"/>
              <a:gd name="connsiteY2" fmla="*/ 2366187 h 2366187"/>
              <a:gd name="connsiteX3" fmla="*/ 0 w 6090651"/>
              <a:gd name="connsiteY3" fmla="*/ 2366187 h 236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651" h="2366187">
                <a:moveTo>
                  <a:pt x="0" y="0"/>
                </a:moveTo>
                <a:lnTo>
                  <a:pt x="6090651" y="0"/>
                </a:lnTo>
                <a:lnTo>
                  <a:pt x="6090651" y="2366187"/>
                </a:lnTo>
                <a:lnTo>
                  <a:pt x="0" y="2366187"/>
                </a:lnTo>
                <a:close/>
              </a:path>
            </a:pathLst>
          </a:cu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0817D61-553C-3BAD-9390-7651B780A066}"/>
              </a:ext>
            </a:extLst>
          </p:cNvPr>
          <p:cNvGrpSpPr/>
          <p:nvPr/>
        </p:nvGrpSpPr>
        <p:grpSpPr>
          <a:xfrm>
            <a:off x="4449337" y="-3168251"/>
            <a:ext cx="3044283" cy="461665"/>
            <a:chOff x="4449337" y="3691054"/>
            <a:chExt cx="3044283" cy="46166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204E6E6-5E53-5E76-0291-0FC443E2DAD8}"/>
                </a:ext>
              </a:extLst>
            </p:cNvPr>
            <p:cNvSpPr txBox="1"/>
            <p:nvPr/>
          </p:nvSpPr>
          <p:spPr>
            <a:xfrm>
              <a:off x="4449337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</a:rPr>
                <a:t>Fábián</a:t>
              </a:r>
              <a:r>
                <a:rPr lang="en-US" sz="2400" b="1" dirty="0">
                  <a:solidFill>
                    <a:schemeClr val="bg1"/>
                  </a:solidFill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</a:rPr>
                <a:t>Tamás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87D70BD-FA50-8E82-0E32-4C8CB01439EF}"/>
                </a:ext>
              </a:extLst>
            </p:cNvPr>
            <p:cNvCxnSpPr>
              <a:cxnSpLocks/>
            </p:cNvCxnSpPr>
            <p:nvPr/>
          </p:nvCxnSpPr>
          <p:spPr>
            <a:xfrm>
              <a:off x="5034853" y="4152719"/>
              <a:ext cx="18732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53F3D01-9FAA-56B1-C585-5F17F77BA6CE}"/>
              </a:ext>
            </a:extLst>
          </p:cNvPr>
          <p:cNvGrpSpPr/>
          <p:nvPr/>
        </p:nvGrpSpPr>
        <p:grpSpPr>
          <a:xfrm>
            <a:off x="11837736" y="-3247047"/>
            <a:ext cx="3044283" cy="461665"/>
            <a:chOff x="6718239" y="3691054"/>
            <a:chExt cx="3044283" cy="46166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9033B99-2E1A-0CD1-7F32-2390AC24371D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Ináncsi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0B132C-3480-C352-0477-F0D7C3034D91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6B4C47F8-2A67-40F3-989B-2DDB5AA27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797BC3-F881-12E0-938A-FF22C312BD1B}"/>
              </a:ext>
            </a:extLst>
          </p:cNvPr>
          <p:cNvSpPr/>
          <p:nvPr/>
        </p:nvSpPr>
        <p:spPr>
          <a:xfrm>
            <a:off x="5944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ADA779-6F8E-FF66-622F-5C3F987096E8}"/>
              </a:ext>
            </a:extLst>
          </p:cNvPr>
          <p:cNvSpPr txBox="1"/>
          <p:nvPr/>
        </p:nvSpPr>
        <p:spPr>
          <a:xfrm>
            <a:off x="339970" y="737568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Technol</a:t>
            </a:r>
            <a:r>
              <a:rPr lang="hu-HU" sz="3200" b="1" dirty="0" err="1">
                <a:solidFill>
                  <a:schemeClr val="bg1"/>
                </a:solidFill>
              </a:rPr>
              <a:t>ogy</a:t>
            </a:r>
            <a:r>
              <a:rPr lang="en-US" sz="3200" b="1" dirty="0">
                <a:solidFill>
                  <a:schemeClr val="bg1"/>
                </a:solidFill>
              </a:rPr>
              <a:t> Stack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9E0CD2-4876-4B4A-ACE8-B5F199CBEE61}"/>
              </a:ext>
            </a:extLst>
          </p:cNvPr>
          <p:cNvSpPr txBox="1"/>
          <p:nvPr/>
        </p:nvSpPr>
        <p:spPr>
          <a:xfrm>
            <a:off x="4302369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err="1">
                <a:solidFill>
                  <a:schemeClr val="bg1"/>
                </a:solidFill>
              </a:rPr>
              <a:t>Structure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CB357A2-D6AF-3AF1-B6C9-0C49278EBD65}"/>
              </a:ext>
            </a:extLst>
          </p:cNvPr>
          <p:cNvSpPr/>
          <p:nvPr/>
        </p:nvSpPr>
        <p:spPr>
          <a:xfrm>
            <a:off x="8229600" y="572756"/>
            <a:ext cx="3657600" cy="9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47A269-27F1-5C0A-75CB-81A461C0A90F}"/>
              </a:ext>
            </a:extLst>
          </p:cNvPr>
          <p:cNvSpPr txBox="1"/>
          <p:nvPr/>
        </p:nvSpPr>
        <p:spPr>
          <a:xfrm>
            <a:off x="8229600" y="761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err="1">
                <a:solidFill>
                  <a:schemeClr val="bg1"/>
                </a:solidFill>
              </a:rPr>
              <a:t>Function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F8978D-4E43-8716-ED24-A6C5A2AC0D2C}"/>
              </a:ext>
            </a:extLst>
          </p:cNvPr>
          <p:cNvSpPr txBox="1"/>
          <p:nvPr/>
        </p:nvSpPr>
        <p:spPr>
          <a:xfrm>
            <a:off x="2451100" y="2280824"/>
            <a:ext cx="7054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HUB </a:t>
            </a:r>
            <a:r>
              <a:rPr lang="hu-HU" sz="3200" b="1" dirty="0" err="1">
                <a:solidFill>
                  <a:schemeClr val="bg1"/>
                </a:solidFill>
              </a:rPr>
              <a:t>client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starts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6EFA47-652D-A31E-0937-FD41E74944AC}"/>
              </a:ext>
            </a:extLst>
          </p:cNvPr>
          <p:cNvSpPr txBox="1"/>
          <p:nvPr/>
        </p:nvSpPr>
        <p:spPr>
          <a:xfrm>
            <a:off x="2445158" y="2840581"/>
            <a:ext cx="7060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200" b="1" dirty="0" err="1">
                <a:solidFill>
                  <a:schemeClr val="bg1"/>
                </a:solidFill>
              </a:rPr>
              <a:t>Starts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the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other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clients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A2BACB3-048E-6FC8-DBCA-06A7F8DE7D5E}"/>
              </a:ext>
            </a:extLst>
          </p:cNvPr>
          <p:cNvSpPr txBox="1"/>
          <p:nvPr/>
        </p:nvSpPr>
        <p:spPr>
          <a:xfrm>
            <a:off x="2439214" y="3399865"/>
            <a:ext cx="7060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200" b="1" dirty="0" err="1">
                <a:solidFill>
                  <a:schemeClr val="bg1"/>
                </a:solidFill>
              </a:rPr>
              <a:t>Connecting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to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the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databases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CADAEDD-9F89-92CA-7F8E-45DB794FD938}"/>
              </a:ext>
            </a:extLst>
          </p:cNvPr>
          <p:cNvSpPr txBox="1"/>
          <p:nvPr/>
        </p:nvSpPr>
        <p:spPr>
          <a:xfrm>
            <a:off x="2445158" y="3946648"/>
            <a:ext cx="704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200" b="1" dirty="0" err="1">
                <a:solidFill>
                  <a:schemeClr val="bg1"/>
                </a:solidFill>
              </a:rPr>
              <a:t>Calling</a:t>
            </a:r>
            <a:r>
              <a:rPr lang="hu-HU" sz="3200" b="1" dirty="0">
                <a:solidFill>
                  <a:schemeClr val="bg1"/>
                </a:solidFill>
              </a:rPr>
              <a:t> API </a:t>
            </a:r>
            <a:r>
              <a:rPr lang="hu-HU" sz="3200" b="1" dirty="0" err="1">
                <a:solidFill>
                  <a:schemeClr val="bg1"/>
                </a:solidFill>
              </a:rPr>
              <a:t>endpoints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5434D8-EEDE-A878-257E-FA3B0F4EFAF6}"/>
              </a:ext>
            </a:extLst>
          </p:cNvPr>
          <p:cNvSpPr txBox="1"/>
          <p:nvPr/>
        </p:nvSpPr>
        <p:spPr>
          <a:xfrm>
            <a:off x="2451100" y="4531423"/>
            <a:ext cx="704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JavaScript </a:t>
            </a:r>
            <a:r>
              <a:rPr lang="hu-HU" sz="3200" b="1" dirty="0">
                <a:solidFill>
                  <a:schemeClr val="bg1"/>
                </a:solidFill>
              </a:rPr>
              <a:t>displays </a:t>
            </a:r>
            <a:r>
              <a:rPr lang="hu-HU" sz="3200" b="1" dirty="0" err="1">
                <a:solidFill>
                  <a:schemeClr val="bg1"/>
                </a:solidFill>
              </a:rPr>
              <a:t>the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data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9B846E-220A-BE8A-F5B5-4D752DEC2999}"/>
              </a:ext>
            </a:extLst>
          </p:cNvPr>
          <p:cNvSpPr txBox="1"/>
          <p:nvPr/>
        </p:nvSpPr>
        <p:spPr>
          <a:xfrm>
            <a:off x="4426803" y="-2417827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HUB </a:t>
            </a:r>
            <a:r>
              <a:rPr lang="hu-HU" sz="2500" b="1" dirty="0" err="1">
                <a:solidFill>
                  <a:schemeClr val="bg1"/>
                </a:solidFill>
              </a:rPr>
              <a:t>client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F5FB22A-08A3-C69E-1AAB-089AC6ECBACA}"/>
              </a:ext>
            </a:extLst>
          </p:cNvPr>
          <p:cNvSpPr txBox="1"/>
          <p:nvPr/>
        </p:nvSpPr>
        <p:spPr>
          <a:xfrm>
            <a:off x="4426803" y="-1833052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Statis</a:t>
            </a:r>
            <a:r>
              <a:rPr lang="hu-HU" sz="2500" b="1" dirty="0" err="1">
                <a:solidFill>
                  <a:schemeClr val="bg1"/>
                </a:solidFill>
              </a:rPr>
              <a:t>tics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page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3C7D18-247A-697D-43A7-94C709AA375D}"/>
              </a:ext>
            </a:extLst>
          </p:cNvPr>
          <p:cNvSpPr txBox="1"/>
          <p:nvPr/>
        </p:nvSpPr>
        <p:spPr>
          <a:xfrm>
            <a:off x="4426803" y="-1236199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Web</a:t>
            </a:r>
            <a:r>
              <a:rPr lang="hu-HU" sz="2500" b="1" dirty="0">
                <a:solidFill>
                  <a:schemeClr val="bg1"/>
                </a:solidFill>
              </a:rPr>
              <a:t> server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042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ownload F1 Sports 4k Ultra HD Wallpaper">
            <a:extLst>
              <a:ext uri="{FF2B5EF4-FFF2-40B4-BE49-F238E27FC236}">
                <a16:creationId xmlns:a16="http://schemas.microsoft.com/office/drawing/2014/main" id="{1624EB8E-783C-695C-9965-E4F286D41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152583" cy="7398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EC1B4E7-EDA1-7AFC-AFDF-AF9A009CD1A7}"/>
              </a:ext>
            </a:extLst>
          </p:cNvPr>
          <p:cNvSpPr/>
          <p:nvPr/>
        </p:nvSpPr>
        <p:spPr>
          <a:xfrm>
            <a:off x="5944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90CAAB-035C-6607-BFB9-BC2E07E328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2481"/>
          <a:stretch>
            <a:fillRect/>
          </a:stretch>
        </p:blipFill>
        <p:spPr>
          <a:xfrm>
            <a:off x="2176061" y="260381"/>
            <a:ext cx="7839878" cy="3168619"/>
          </a:xfrm>
          <a:custGeom>
            <a:avLst/>
            <a:gdLst>
              <a:gd name="connsiteX0" fmla="*/ 0 w 6095997"/>
              <a:gd name="connsiteY0" fmla="*/ 0 h 2463800"/>
              <a:gd name="connsiteX1" fmla="*/ 6095997 w 6095997"/>
              <a:gd name="connsiteY1" fmla="*/ 0 h 2463800"/>
              <a:gd name="connsiteX2" fmla="*/ 6095997 w 6095997"/>
              <a:gd name="connsiteY2" fmla="*/ 2463800 h 2463800"/>
              <a:gd name="connsiteX3" fmla="*/ 0 w 6095997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5997" h="2463800">
                <a:moveTo>
                  <a:pt x="0" y="0"/>
                </a:moveTo>
                <a:lnTo>
                  <a:pt x="6095997" y="0"/>
                </a:lnTo>
                <a:lnTo>
                  <a:pt x="6095997" y="2463800"/>
                </a:lnTo>
                <a:lnTo>
                  <a:pt x="0" y="2463800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94744F-E2C0-8FC5-64CB-B124621D563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487"/>
          <a:stretch>
            <a:fillRect/>
          </a:stretch>
        </p:blipFill>
        <p:spPr>
          <a:xfrm>
            <a:off x="10107258" y="1100913"/>
            <a:ext cx="6090651" cy="2366187"/>
          </a:xfrm>
          <a:custGeom>
            <a:avLst/>
            <a:gdLst>
              <a:gd name="connsiteX0" fmla="*/ 0 w 6090651"/>
              <a:gd name="connsiteY0" fmla="*/ 0 h 2366187"/>
              <a:gd name="connsiteX1" fmla="*/ 6090651 w 6090651"/>
              <a:gd name="connsiteY1" fmla="*/ 0 h 2366187"/>
              <a:gd name="connsiteX2" fmla="*/ 6090651 w 6090651"/>
              <a:gd name="connsiteY2" fmla="*/ 2366187 h 2366187"/>
              <a:gd name="connsiteX3" fmla="*/ 0 w 6090651"/>
              <a:gd name="connsiteY3" fmla="*/ 2366187 h 236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651" h="2366187">
                <a:moveTo>
                  <a:pt x="0" y="0"/>
                </a:moveTo>
                <a:lnTo>
                  <a:pt x="6090651" y="0"/>
                </a:lnTo>
                <a:lnTo>
                  <a:pt x="6090651" y="2366187"/>
                </a:lnTo>
                <a:lnTo>
                  <a:pt x="0" y="2366187"/>
                </a:lnTo>
                <a:close/>
              </a:path>
            </a:pathLst>
          </a:cu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33D2DF3-106F-4C9E-95AB-5E6A7D14AEF1}"/>
              </a:ext>
            </a:extLst>
          </p:cNvPr>
          <p:cNvGrpSpPr/>
          <p:nvPr/>
        </p:nvGrpSpPr>
        <p:grpSpPr>
          <a:xfrm>
            <a:off x="4449337" y="3691054"/>
            <a:ext cx="3044283" cy="461665"/>
            <a:chOff x="4449337" y="3691054"/>
            <a:chExt cx="3044283" cy="46166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B07218-F1B1-0713-B5B4-28A682EC1E65}"/>
                </a:ext>
              </a:extLst>
            </p:cNvPr>
            <p:cNvSpPr txBox="1"/>
            <p:nvPr/>
          </p:nvSpPr>
          <p:spPr>
            <a:xfrm>
              <a:off x="4449337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</a:rPr>
                <a:t>Fábián</a:t>
              </a:r>
              <a:r>
                <a:rPr lang="en-US" sz="2400" b="1" dirty="0">
                  <a:solidFill>
                    <a:schemeClr val="bg1"/>
                  </a:solidFill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</a:rPr>
                <a:t>Tamás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CB96C20-285C-1312-8657-58404F1C706F}"/>
                </a:ext>
              </a:extLst>
            </p:cNvPr>
            <p:cNvCxnSpPr>
              <a:cxnSpLocks/>
            </p:cNvCxnSpPr>
            <p:nvPr/>
          </p:nvCxnSpPr>
          <p:spPr>
            <a:xfrm>
              <a:off x="5034853" y="4152719"/>
              <a:ext cx="18732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93B3419-5824-FE75-3712-FD0D30A4B0C0}"/>
              </a:ext>
            </a:extLst>
          </p:cNvPr>
          <p:cNvGrpSpPr/>
          <p:nvPr/>
        </p:nvGrpSpPr>
        <p:grpSpPr>
          <a:xfrm>
            <a:off x="11837736" y="3612258"/>
            <a:ext cx="3044283" cy="461665"/>
            <a:chOff x="6718239" y="3691054"/>
            <a:chExt cx="3044283" cy="46166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480AEF8-F178-5E89-C5D8-4BC4B8E23E30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Ináncsi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71BE867-4B9B-3496-45F3-3D8274A8D447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Picture 6" descr="Download F1 Sports 4k Ultra HD Wallpaper">
            <a:extLst>
              <a:ext uri="{FF2B5EF4-FFF2-40B4-BE49-F238E27FC236}">
                <a16:creationId xmlns:a16="http://schemas.microsoft.com/office/drawing/2014/main" id="{13081013-30C2-02A4-2822-731D9E8C6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944" y="685800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59ECD2F1-5BAD-C39A-1C91-1A79EE514E9A}"/>
              </a:ext>
            </a:extLst>
          </p:cNvPr>
          <p:cNvSpPr/>
          <p:nvPr/>
        </p:nvSpPr>
        <p:spPr>
          <a:xfrm>
            <a:off x="0" y="685800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FEFF573-D6BA-0A29-9DE2-6841C456F564}"/>
              </a:ext>
            </a:extLst>
          </p:cNvPr>
          <p:cNvSpPr txBox="1"/>
          <p:nvPr/>
        </p:nvSpPr>
        <p:spPr>
          <a:xfrm>
            <a:off x="334026" y="7595568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Technol</a:t>
            </a:r>
            <a:r>
              <a:rPr lang="hu-HU" sz="3200" b="1" dirty="0" err="1">
                <a:solidFill>
                  <a:schemeClr val="bg1"/>
                </a:solidFill>
              </a:rPr>
              <a:t>ogy</a:t>
            </a:r>
            <a:r>
              <a:rPr lang="en-US" sz="3200" b="1" dirty="0">
                <a:solidFill>
                  <a:schemeClr val="bg1"/>
                </a:solidFill>
              </a:rPr>
              <a:t> Stack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CE5718D-BA39-43A9-7E59-224BCAF3CE12}"/>
              </a:ext>
            </a:extLst>
          </p:cNvPr>
          <p:cNvSpPr txBox="1"/>
          <p:nvPr/>
        </p:nvSpPr>
        <p:spPr>
          <a:xfrm>
            <a:off x="4296425" y="7619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err="1">
                <a:solidFill>
                  <a:schemeClr val="bg1"/>
                </a:solidFill>
              </a:rPr>
              <a:t>Structure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89194975-A2D9-2840-F865-5768C7FDDB9D}"/>
              </a:ext>
            </a:extLst>
          </p:cNvPr>
          <p:cNvSpPr/>
          <p:nvPr/>
        </p:nvSpPr>
        <p:spPr>
          <a:xfrm>
            <a:off x="8288051" y="7398328"/>
            <a:ext cx="3657600" cy="9144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41C3260-4163-ACAF-19CF-EA54CE98FAD8}"/>
              </a:ext>
            </a:extLst>
          </p:cNvPr>
          <p:cNvSpPr txBox="1"/>
          <p:nvPr/>
        </p:nvSpPr>
        <p:spPr>
          <a:xfrm>
            <a:off x="8223656" y="7619703"/>
            <a:ext cx="365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 err="1">
                <a:solidFill>
                  <a:schemeClr val="bg1"/>
                </a:solidFill>
              </a:rPr>
              <a:t>Function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4E2E30B-0EC1-B454-6659-BE2CAA4D8D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289228" y="1103125"/>
            <a:ext cx="5274864" cy="2325875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A8A06328-68E8-5EBB-4382-DF96FBEB8A0F}"/>
              </a:ext>
            </a:extLst>
          </p:cNvPr>
          <p:cNvSpPr txBox="1"/>
          <p:nvPr/>
        </p:nvSpPr>
        <p:spPr>
          <a:xfrm>
            <a:off x="2444621" y="9139477"/>
            <a:ext cx="70544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HUB </a:t>
            </a:r>
            <a:r>
              <a:rPr lang="hu-HU" sz="3200" b="1" dirty="0" err="1">
                <a:solidFill>
                  <a:schemeClr val="bg1"/>
                </a:solidFill>
              </a:rPr>
              <a:t>client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starts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F7817B6-8424-C270-699F-D7294EBAF676}"/>
              </a:ext>
            </a:extLst>
          </p:cNvPr>
          <p:cNvSpPr txBox="1"/>
          <p:nvPr/>
        </p:nvSpPr>
        <p:spPr>
          <a:xfrm>
            <a:off x="2438679" y="9699234"/>
            <a:ext cx="7060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200" b="1" dirty="0" err="1">
                <a:solidFill>
                  <a:schemeClr val="bg1"/>
                </a:solidFill>
              </a:rPr>
              <a:t>Starts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the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other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clients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AA330F-49C1-8FAA-69A4-4735795889A3}"/>
              </a:ext>
            </a:extLst>
          </p:cNvPr>
          <p:cNvSpPr txBox="1"/>
          <p:nvPr/>
        </p:nvSpPr>
        <p:spPr>
          <a:xfrm>
            <a:off x="2432735" y="10258518"/>
            <a:ext cx="7060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200" b="1" dirty="0" err="1">
                <a:solidFill>
                  <a:schemeClr val="bg1"/>
                </a:solidFill>
              </a:rPr>
              <a:t>Connecting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to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the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databases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889D74F-B873-DDF5-5835-798B88A8D942}"/>
              </a:ext>
            </a:extLst>
          </p:cNvPr>
          <p:cNvSpPr txBox="1"/>
          <p:nvPr/>
        </p:nvSpPr>
        <p:spPr>
          <a:xfrm>
            <a:off x="2438679" y="10805301"/>
            <a:ext cx="704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3200" b="1" dirty="0" err="1">
                <a:solidFill>
                  <a:schemeClr val="bg1"/>
                </a:solidFill>
              </a:rPr>
              <a:t>Calling</a:t>
            </a:r>
            <a:r>
              <a:rPr lang="hu-HU" sz="3200" b="1" dirty="0">
                <a:solidFill>
                  <a:schemeClr val="bg1"/>
                </a:solidFill>
              </a:rPr>
              <a:t> API </a:t>
            </a:r>
            <a:r>
              <a:rPr lang="hu-HU" sz="3200" b="1" dirty="0" err="1">
                <a:solidFill>
                  <a:schemeClr val="bg1"/>
                </a:solidFill>
              </a:rPr>
              <a:t>endpoints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7B61CD1-5BE4-DF39-0BD1-869C4C5C5183}"/>
              </a:ext>
            </a:extLst>
          </p:cNvPr>
          <p:cNvSpPr txBox="1"/>
          <p:nvPr/>
        </p:nvSpPr>
        <p:spPr>
          <a:xfrm>
            <a:off x="2444621" y="11390076"/>
            <a:ext cx="7048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JavaScript </a:t>
            </a:r>
            <a:r>
              <a:rPr lang="hu-HU" sz="3200" b="1" dirty="0">
                <a:solidFill>
                  <a:schemeClr val="bg1"/>
                </a:solidFill>
              </a:rPr>
              <a:t>displays </a:t>
            </a:r>
            <a:r>
              <a:rPr lang="hu-HU" sz="3200" b="1" dirty="0" err="1">
                <a:solidFill>
                  <a:schemeClr val="bg1"/>
                </a:solidFill>
              </a:rPr>
              <a:t>the</a:t>
            </a:r>
            <a:r>
              <a:rPr lang="hu-HU" sz="3200" b="1" dirty="0">
                <a:solidFill>
                  <a:schemeClr val="bg1"/>
                </a:solidFill>
              </a:rPr>
              <a:t> </a:t>
            </a:r>
            <a:r>
              <a:rPr lang="hu-HU" sz="3200" b="1" dirty="0" err="1">
                <a:solidFill>
                  <a:schemeClr val="bg1"/>
                </a:solidFill>
              </a:rPr>
              <a:t>data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601DD1C-DB96-257C-8ECD-B08B5362301D}"/>
              </a:ext>
            </a:extLst>
          </p:cNvPr>
          <p:cNvSpPr txBox="1"/>
          <p:nvPr/>
        </p:nvSpPr>
        <p:spPr>
          <a:xfrm>
            <a:off x="4426803" y="4414773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HUB </a:t>
            </a:r>
            <a:r>
              <a:rPr lang="hu-HU" sz="2500" b="1" dirty="0" err="1">
                <a:solidFill>
                  <a:schemeClr val="bg1"/>
                </a:solidFill>
              </a:rPr>
              <a:t>client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36A80C5-6332-19EB-2769-561372611042}"/>
              </a:ext>
            </a:extLst>
          </p:cNvPr>
          <p:cNvSpPr txBox="1"/>
          <p:nvPr/>
        </p:nvSpPr>
        <p:spPr>
          <a:xfrm>
            <a:off x="4426803" y="4999548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Statis</a:t>
            </a:r>
            <a:r>
              <a:rPr lang="hu-HU" sz="2500" b="1" dirty="0" err="1">
                <a:solidFill>
                  <a:schemeClr val="bg1"/>
                </a:solidFill>
              </a:rPr>
              <a:t>tics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page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2C82687-2A23-4B8A-36DE-DFE7EDCCC104}"/>
              </a:ext>
            </a:extLst>
          </p:cNvPr>
          <p:cNvSpPr txBox="1"/>
          <p:nvPr/>
        </p:nvSpPr>
        <p:spPr>
          <a:xfrm>
            <a:off x="4426803" y="5596401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Web</a:t>
            </a:r>
            <a:r>
              <a:rPr lang="hu-HU" sz="2500" b="1" dirty="0">
                <a:solidFill>
                  <a:schemeClr val="bg1"/>
                </a:solidFill>
              </a:rPr>
              <a:t> server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29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72AB79-2876-F2B4-AE7C-C270B590E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ownload F1 Sports 4k Ultra HD Wallpaper">
            <a:extLst>
              <a:ext uri="{FF2B5EF4-FFF2-40B4-BE49-F238E27FC236}">
                <a16:creationId xmlns:a16="http://schemas.microsoft.com/office/drawing/2014/main" id="{7B893452-9DB6-3683-2B60-178F029C5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0292" y="0"/>
            <a:ext cx="13152583" cy="7398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DBBDFE4-27F5-98A8-96D3-CA8BD41A5775}"/>
              </a:ext>
            </a:extLst>
          </p:cNvPr>
          <p:cNvSpPr/>
          <p:nvPr/>
        </p:nvSpPr>
        <p:spPr>
          <a:xfrm>
            <a:off x="5944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E297E2-B054-84F3-F3C7-F3C032ADF0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2481"/>
          <a:stretch>
            <a:fillRect/>
          </a:stretch>
        </p:blipFill>
        <p:spPr>
          <a:xfrm>
            <a:off x="-4201221" y="1003300"/>
            <a:ext cx="6095997" cy="2463800"/>
          </a:xfrm>
          <a:custGeom>
            <a:avLst/>
            <a:gdLst>
              <a:gd name="connsiteX0" fmla="*/ 0 w 6095997"/>
              <a:gd name="connsiteY0" fmla="*/ 0 h 2463800"/>
              <a:gd name="connsiteX1" fmla="*/ 6095997 w 6095997"/>
              <a:gd name="connsiteY1" fmla="*/ 0 h 2463800"/>
              <a:gd name="connsiteX2" fmla="*/ 6095997 w 6095997"/>
              <a:gd name="connsiteY2" fmla="*/ 2463800 h 2463800"/>
              <a:gd name="connsiteX3" fmla="*/ 0 w 6095997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5997" h="2463800">
                <a:moveTo>
                  <a:pt x="0" y="0"/>
                </a:moveTo>
                <a:lnTo>
                  <a:pt x="6095997" y="0"/>
                </a:lnTo>
                <a:lnTo>
                  <a:pt x="6095997" y="2463800"/>
                </a:lnTo>
                <a:lnTo>
                  <a:pt x="0" y="2463800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A78DBA-CA69-A2F9-61E0-EEF2F5A9F7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487"/>
          <a:stretch>
            <a:fillRect/>
          </a:stretch>
        </p:blipFill>
        <p:spPr>
          <a:xfrm>
            <a:off x="1972424" y="289932"/>
            <a:ext cx="8178145" cy="3177168"/>
          </a:xfrm>
          <a:custGeom>
            <a:avLst/>
            <a:gdLst>
              <a:gd name="connsiteX0" fmla="*/ 0 w 6090651"/>
              <a:gd name="connsiteY0" fmla="*/ 0 h 2366187"/>
              <a:gd name="connsiteX1" fmla="*/ 6090651 w 6090651"/>
              <a:gd name="connsiteY1" fmla="*/ 0 h 2366187"/>
              <a:gd name="connsiteX2" fmla="*/ 6090651 w 6090651"/>
              <a:gd name="connsiteY2" fmla="*/ 2366187 h 2366187"/>
              <a:gd name="connsiteX3" fmla="*/ 0 w 6090651"/>
              <a:gd name="connsiteY3" fmla="*/ 2366187 h 236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651" h="2366187">
                <a:moveTo>
                  <a:pt x="0" y="0"/>
                </a:moveTo>
                <a:lnTo>
                  <a:pt x="6090651" y="0"/>
                </a:lnTo>
                <a:lnTo>
                  <a:pt x="6090651" y="2366187"/>
                </a:lnTo>
                <a:lnTo>
                  <a:pt x="0" y="2366187"/>
                </a:lnTo>
                <a:close/>
              </a:path>
            </a:pathLst>
          </a:cu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750ABB8-551D-8448-65B4-97EFB6B5C147}"/>
              </a:ext>
            </a:extLst>
          </p:cNvPr>
          <p:cNvGrpSpPr/>
          <p:nvPr/>
        </p:nvGrpSpPr>
        <p:grpSpPr>
          <a:xfrm>
            <a:off x="-3568424" y="3688011"/>
            <a:ext cx="3044283" cy="461665"/>
            <a:chOff x="4449337" y="3691054"/>
            <a:chExt cx="3044283" cy="46166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26CA2E-C92A-87ED-E339-6EA6CEE3446A}"/>
                </a:ext>
              </a:extLst>
            </p:cNvPr>
            <p:cNvSpPr txBox="1"/>
            <p:nvPr/>
          </p:nvSpPr>
          <p:spPr>
            <a:xfrm>
              <a:off x="4449337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bg1"/>
                  </a:solidFill>
                </a:rPr>
                <a:t>Fábián</a:t>
              </a:r>
              <a:r>
                <a:rPr lang="en-US" sz="2400" b="1" dirty="0">
                  <a:solidFill>
                    <a:schemeClr val="bg1"/>
                  </a:solidFill>
                </a:rPr>
                <a:t> </a:t>
              </a:r>
              <a:r>
                <a:rPr lang="en-US" sz="2400" b="1" dirty="0" err="1">
                  <a:solidFill>
                    <a:schemeClr val="bg1"/>
                  </a:solidFill>
                </a:rPr>
                <a:t>Tamás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8706D17-E062-DCB3-FD2A-E4102F617EC2}"/>
                </a:ext>
              </a:extLst>
            </p:cNvPr>
            <p:cNvCxnSpPr>
              <a:cxnSpLocks/>
            </p:cNvCxnSpPr>
            <p:nvPr/>
          </p:nvCxnSpPr>
          <p:spPr>
            <a:xfrm>
              <a:off x="5034853" y="4152719"/>
              <a:ext cx="18732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E7402BF-493C-2532-6B2B-E9E2ED35E30E}"/>
              </a:ext>
            </a:extLst>
          </p:cNvPr>
          <p:cNvGrpSpPr/>
          <p:nvPr/>
        </p:nvGrpSpPr>
        <p:grpSpPr>
          <a:xfrm>
            <a:off x="4468003" y="3688010"/>
            <a:ext cx="3044283" cy="461665"/>
            <a:chOff x="6718239" y="3691054"/>
            <a:chExt cx="3044283" cy="4616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2794264-9D33-116C-B470-FB8D94500118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Ináncsi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454D401-70EF-E17E-76AE-F8D93C92DA14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BCCD93A-39B7-A7AA-499C-F0114DAE3289}"/>
              </a:ext>
            </a:extLst>
          </p:cNvPr>
          <p:cNvGrpSpPr/>
          <p:nvPr/>
        </p:nvGrpSpPr>
        <p:grpSpPr>
          <a:xfrm>
            <a:off x="11862009" y="3659589"/>
            <a:ext cx="3044283" cy="464413"/>
            <a:chOff x="4449337" y="3691054"/>
            <a:chExt cx="3044283" cy="46441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38D8269-49AD-DABA-2107-B6A662918ACC}"/>
                </a:ext>
              </a:extLst>
            </p:cNvPr>
            <p:cNvSpPr txBox="1"/>
            <p:nvPr/>
          </p:nvSpPr>
          <p:spPr>
            <a:xfrm>
              <a:off x="4449337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Bartók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3583CF9-17FA-22F7-7E13-1503FAF83BE6}"/>
                </a:ext>
              </a:extLst>
            </p:cNvPr>
            <p:cNvCxnSpPr>
              <a:cxnSpLocks/>
            </p:cNvCxnSpPr>
            <p:nvPr/>
          </p:nvCxnSpPr>
          <p:spPr>
            <a:xfrm>
              <a:off x="4911969" y="4152718"/>
              <a:ext cx="2189517" cy="2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E5089486-71BE-129C-CFCC-9ECC6A30B8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217" y="1103125"/>
            <a:ext cx="5274864" cy="23258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854FB20-0FDE-E8FB-A920-6B8EC5D9C9C2}"/>
              </a:ext>
            </a:extLst>
          </p:cNvPr>
          <p:cNvSpPr txBox="1"/>
          <p:nvPr/>
        </p:nvSpPr>
        <p:spPr>
          <a:xfrm>
            <a:off x="3594027" y="4331698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>
                <a:solidFill>
                  <a:schemeClr val="bg1"/>
                </a:solidFill>
              </a:rPr>
              <a:t>News site </a:t>
            </a:r>
            <a:r>
              <a:rPr lang="hu-HU" sz="2500" b="1" dirty="0" err="1">
                <a:solidFill>
                  <a:schemeClr val="bg1"/>
                </a:solidFill>
              </a:rPr>
              <a:t>functions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325C3F-1993-8316-0176-0D57BBB7C28B}"/>
              </a:ext>
            </a:extLst>
          </p:cNvPr>
          <p:cNvSpPr txBox="1"/>
          <p:nvPr/>
        </p:nvSpPr>
        <p:spPr>
          <a:xfrm>
            <a:off x="3594027" y="4916473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F</a:t>
            </a:r>
            <a:r>
              <a:rPr lang="hu-HU" sz="2500" b="1" dirty="0" err="1">
                <a:solidFill>
                  <a:schemeClr val="bg1"/>
                </a:solidFill>
              </a:rPr>
              <a:t>orum</a:t>
            </a:r>
            <a:r>
              <a:rPr lang="hu-HU" sz="2500" b="1" dirty="0">
                <a:solidFill>
                  <a:schemeClr val="bg1"/>
                </a:solidFill>
              </a:rPr>
              <a:t> and login </a:t>
            </a:r>
            <a:r>
              <a:rPr lang="hu-HU" sz="2500" b="1" dirty="0" err="1">
                <a:solidFill>
                  <a:schemeClr val="bg1"/>
                </a:solidFill>
              </a:rPr>
              <a:t>integration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232AA7-8ABD-BC1E-D258-FA4C21C0ADDC}"/>
              </a:ext>
            </a:extLst>
          </p:cNvPr>
          <p:cNvSpPr txBox="1"/>
          <p:nvPr/>
        </p:nvSpPr>
        <p:spPr>
          <a:xfrm>
            <a:off x="3594027" y="5513326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Stati</a:t>
            </a:r>
            <a:r>
              <a:rPr lang="hu-HU" sz="2500" b="1" dirty="0" err="1">
                <a:solidFill>
                  <a:schemeClr val="bg1"/>
                </a:solidFill>
              </a:rPr>
              <a:t>stics</a:t>
            </a:r>
            <a:r>
              <a:rPr lang="hu-HU" sz="2500" b="1" dirty="0">
                <a:solidFill>
                  <a:schemeClr val="bg1"/>
                </a:solidFill>
              </a:rPr>
              <a:t> &amp; News </a:t>
            </a:r>
            <a:r>
              <a:rPr lang="hu-HU" sz="2500" b="1" dirty="0" err="1">
                <a:solidFill>
                  <a:schemeClr val="bg1"/>
                </a:solidFill>
              </a:rPr>
              <a:t>page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style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7CA291-E1DD-4D71-49D5-067E810BAB7C}"/>
              </a:ext>
            </a:extLst>
          </p:cNvPr>
          <p:cNvSpPr txBox="1"/>
          <p:nvPr/>
        </p:nvSpPr>
        <p:spPr>
          <a:xfrm>
            <a:off x="-3561497" y="4414773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HUB </a:t>
            </a:r>
            <a:r>
              <a:rPr lang="hu-HU" sz="2500" b="1" dirty="0" err="1">
                <a:solidFill>
                  <a:schemeClr val="bg1"/>
                </a:solidFill>
              </a:rPr>
              <a:t>client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29A19B-E63C-4326-A29A-BF4BBD836212}"/>
              </a:ext>
            </a:extLst>
          </p:cNvPr>
          <p:cNvSpPr txBox="1"/>
          <p:nvPr/>
        </p:nvSpPr>
        <p:spPr>
          <a:xfrm>
            <a:off x="-3561497" y="4999548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Stat</a:t>
            </a:r>
            <a:r>
              <a:rPr lang="hu-HU" sz="2500" b="1" dirty="0" err="1">
                <a:solidFill>
                  <a:schemeClr val="bg1"/>
                </a:solidFill>
              </a:rPr>
              <a:t>istics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page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11AF873-41D2-C008-38CC-34A78F38DB19}"/>
              </a:ext>
            </a:extLst>
          </p:cNvPr>
          <p:cNvSpPr txBox="1"/>
          <p:nvPr/>
        </p:nvSpPr>
        <p:spPr>
          <a:xfrm>
            <a:off x="-3561497" y="5596401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Web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serve</a:t>
            </a:r>
            <a:r>
              <a:rPr lang="en-US" sz="2500" b="1" dirty="0">
                <a:solidFill>
                  <a:schemeClr val="bg1"/>
                </a:solidFill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935096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7E4C8-735C-9900-C1F0-114E6D4C3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ownload F1 Sports 4k Ultra HD Wallpaper">
            <a:extLst>
              <a:ext uri="{FF2B5EF4-FFF2-40B4-BE49-F238E27FC236}">
                <a16:creationId xmlns:a16="http://schemas.microsoft.com/office/drawing/2014/main" id="{FA0F10B9-9FBA-1A0A-72BE-180C4A9BD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60583" y="0"/>
            <a:ext cx="13152583" cy="7398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8E459E9-9A03-32ED-2F34-F522506158AC}"/>
              </a:ext>
            </a:extLst>
          </p:cNvPr>
          <p:cNvSpPr/>
          <p:nvPr/>
        </p:nvSpPr>
        <p:spPr>
          <a:xfrm>
            <a:off x="5944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86E608-212E-B8E7-875D-CF29AFD3F2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2481"/>
          <a:stretch>
            <a:fillRect/>
          </a:stretch>
        </p:blipFill>
        <p:spPr>
          <a:xfrm>
            <a:off x="-10148047" y="1090807"/>
            <a:ext cx="5879479" cy="2376291"/>
          </a:xfrm>
          <a:custGeom>
            <a:avLst/>
            <a:gdLst>
              <a:gd name="connsiteX0" fmla="*/ 0 w 6095997"/>
              <a:gd name="connsiteY0" fmla="*/ 0 h 2463800"/>
              <a:gd name="connsiteX1" fmla="*/ 6095997 w 6095997"/>
              <a:gd name="connsiteY1" fmla="*/ 0 h 2463800"/>
              <a:gd name="connsiteX2" fmla="*/ 6095997 w 6095997"/>
              <a:gd name="connsiteY2" fmla="*/ 2463800 h 2463800"/>
              <a:gd name="connsiteX3" fmla="*/ 0 w 6095997"/>
              <a:gd name="connsiteY3" fmla="*/ 2463800 h 246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5997" h="2463800">
                <a:moveTo>
                  <a:pt x="0" y="0"/>
                </a:moveTo>
                <a:lnTo>
                  <a:pt x="6095997" y="0"/>
                </a:lnTo>
                <a:lnTo>
                  <a:pt x="6095997" y="2463800"/>
                </a:lnTo>
                <a:lnTo>
                  <a:pt x="0" y="2463800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6886BB-8005-8653-666B-FE0ADEE50A4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5487"/>
          <a:stretch>
            <a:fillRect/>
          </a:stretch>
        </p:blipFill>
        <p:spPr>
          <a:xfrm>
            <a:off x="-4168970" y="1100912"/>
            <a:ext cx="6090651" cy="2366187"/>
          </a:xfrm>
          <a:custGeom>
            <a:avLst/>
            <a:gdLst>
              <a:gd name="connsiteX0" fmla="*/ 0 w 6090651"/>
              <a:gd name="connsiteY0" fmla="*/ 0 h 2366187"/>
              <a:gd name="connsiteX1" fmla="*/ 6090651 w 6090651"/>
              <a:gd name="connsiteY1" fmla="*/ 0 h 2366187"/>
              <a:gd name="connsiteX2" fmla="*/ 6090651 w 6090651"/>
              <a:gd name="connsiteY2" fmla="*/ 2366187 h 2366187"/>
              <a:gd name="connsiteX3" fmla="*/ 0 w 6090651"/>
              <a:gd name="connsiteY3" fmla="*/ 2366187 h 236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651" h="2366187">
                <a:moveTo>
                  <a:pt x="0" y="0"/>
                </a:moveTo>
                <a:lnTo>
                  <a:pt x="6090651" y="0"/>
                </a:lnTo>
                <a:lnTo>
                  <a:pt x="6090651" y="2366187"/>
                </a:lnTo>
                <a:lnTo>
                  <a:pt x="0" y="2366187"/>
                </a:lnTo>
                <a:close/>
              </a:path>
            </a:pathLst>
          </a:cu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2EC72D1-B52C-5D16-0C58-C880C13EC033}"/>
              </a:ext>
            </a:extLst>
          </p:cNvPr>
          <p:cNvGrpSpPr/>
          <p:nvPr/>
        </p:nvGrpSpPr>
        <p:grpSpPr>
          <a:xfrm>
            <a:off x="-4769177" y="3691054"/>
            <a:ext cx="3044283" cy="461665"/>
            <a:chOff x="6718239" y="3691054"/>
            <a:chExt cx="3044283" cy="46166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F4FD902-E326-68DB-45F7-AB4FA7D426FB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Ináncsi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6A41845-9B0E-1E31-4093-8C6297897F89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1DB9B-5443-900A-4C68-725EC3AE0B00}"/>
              </a:ext>
            </a:extLst>
          </p:cNvPr>
          <p:cNvGrpSpPr/>
          <p:nvPr/>
        </p:nvGrpSpPr>
        <p:grpSpPr>
          <a:xfrm>
            <a:off x="4449337" y="3691054"/>
            <a:ext cx="3044283" cy="464413"/>
            <a:chOff x="4449337" y="3691054"/>
            <a:chExt cx="3044283" cy="46441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4C8C6F-6770-A5AB-8163-039B080403A8}"/>
                </a:ext>
              </a:extLst>
            </p:cNvPr>
            <p:cNvSpPr txBox="1"/>
            <p:nvPr/>
          </p:nvSpPr>
          <p:spPr>
            <a:xfrm>
              <a:off x="4449337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Bartók </a:t>
              </a:r>
              <a:r>
                <a:rPr lang="en-US" sz="2400" b="1" dirty="0" err="1">
                  <a:solidFill>
                    <a:schemeClr val="bg1"/>
                  </a:solidFill>
                </a:rPr>
                <a:t>Krisztián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AA8F1D7-C46A-BB88-07BF-D8D8B63CE2B2}"/>
                </a:ext>
              </a:extLst>
            </p:cNvPr>
            <p:cNvCxnSpPr>
              <a:cxnSpLocks/>
            </p:cNvCxnSpPr>
            <p:nvPr/>
          </p:nvCxnSpPr>
          <p:spPr>
            <a:xfrm>
              <a:off x="4911969" y="4152718"/>
              <a:ext cx="2189517" cy="2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9CD9F5B2-A7A9-82CA-4AB1-8C43763C50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1279" y="227006"/>
            <a:ext cx="7261817" cy="32019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D88C842-E010-8E42-33BA-15E50B359C7D}"/>
              </a:ext>
            </a:extLst>
          </p:cNvPr>
          <p:cNvSpPr txBox="1"/>
          <p:nvPr/>
        </p:nvSpPr>
        <p:spPr>
          <a:xfrm>
            <a:off x="3985938" y="4348505"/>
            <a:ext cx="41583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 err="1">
                <a:solidFill>
                  <a:schemeClr val="bg1"/>
                </a:solidFill>
              </a:rPr>
              <a:t>Databases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CDC0B3-5EBA-1A98-6B36-BAC6335D061A}"/>
              </a:ext>
            </a:extLst>
          </p:cNvPr>
          <p:cNvSpPr txBox="1"/>
          <p:nvPr/>
        </p:nvSpPr>
        <p:spPr>
          <a:xfrm>
            <a:off x="3985938" y="4933280"/>
            <a:ext cx="41583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>
                <a:solidFill>
                  <a:schemeClr val="bg1"/>
                </a:solidFill>
              </a:rPr>
              <a:t>Login &amp; </a:t>
            </a:r>
            <a:r>
              <a:rPr lang="hu-HU" sz="2500" b="1" dirty="0" err="1">
                <a:solidFill>
                  <a:schemeClr val="bg1"/>
                </a:solidFill>
              </a:rPr>
              <a:t>Register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method</a:t>
            </a:r>
            <a:r>
              <a:rPr lang="en-US" sz="2500" b="1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D26B67-6257-F81B-B833-15E3475AC529}"/>
              </a:ext>
            </a:extLst>
          </p:cNvPr>
          <p:cNvSpPr txBox="1"/>
          <p:nvPr/>
        </p:nvSpPr>
        <p:spPr>
          <a:xfrm>
            <a:off x="3985938" y="5530133"/>
            <a:ext cx="41583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>
                <a:solidFill>
                  <a:schemeClr val="bg1"/>
                </a:solidFill>
              </a:rPr>
              <a:t>Forum site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C2C3B1-92E1-9223-7A0C-507547AA2F90}"/>
              </a:ext>
            </a:extLst>
          </p:cNvPr>
          <p:cNvSpPr txBox="1"/>
          <p:nvPr/>
        </p:nvSpPr>
        <p:spPr>
          <a:xfrm>
            <a:off x="-5600773" y="4331698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500" b="1" dirty="0">
                <a:solidFill>
                  <a:schemeClr val="bg1"/>
                </a:solidFill>
              </a:rPr>
              <a:t>News site </a:t>
            </a:r>
            <a:r>
              <a:rPr lang="hu-HU" sz="2500" b="1" dirty="0" err="1">
                <a:solidFill>
                  <a:schemeClr val="bg1"/>
                </a:solidFill>
              </a:rPr>
              <a:t>functions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2AC894-234E-D02D-B372-6140D8065EA1}"/>
              </a:ext>
            </a:extLst>
          </p:cNvPr>
          <p:cNvSpPr txBox="1"/>
          <p:nvPr/>
        </p:nvSpPr>
        <p:spPr>
          <a:xfrm>
            <a:off x="-5600773" y="4916473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F</a:t>
            </a:r>
            <a:r>
              <a:rPr lang="hu-HU" sz="2500" b="1" dirty="0" err="1">
                <a:solidFill>
                  <a:schemeClr val="bg1"/>
                </a:solidFill>
              </a:rPr>
              <a:t>orum</a:t>
            </a:r>
            <a:r>
              <a:rPr lang="hu-HU" sz="2500" b="1" dirty="0">
                <a:solidFill>
                  <a:schemeClr val="bg1"/>
                </a:solidFill>
              </a:rPr>
              <a:t> and login </a:t>
            </a:r>
            <a:r>
              <a:rPr lang="hu-HU" sz="2500" b="1" dirty="0" err="1">
                <a:solidFill>
                  <a:schemeClr val="bg1"/>
                </a:solidFill>
              </a:rPr>
              <a:t>integration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EDEB156-1623-FE3A-882B-EC7FE705D3A2}"/>
              </a:ext>
            </a:extLst>
          </p:cNvPr>
          <p:cNvSpPr txBox="1"/>
          <p:nvPr/>
        </p:nvSpPr>
        <p:spPr>
          <a:xfrm>
            <a:off x="-5600773" y="5513326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 err="1">
                <a:solidFill>
                  <a:schemeClr val="bg1"/>
                </a:solidFill>
              </a:rPr>
              <a:t>Stati</a:t>
            </a:r>
            <a:r>
              <a:rPr lang="hu-HU" sz="2500" b="1" dirty="0" err="1">
                <a:solidFill>
                  <a:schemeClr val="bg1"/>
                </a:solidFill>
              </a:rPr>
              <a:t>stics</a:t>
            </a:r>
            <a:r>
              <a:rPr lang="hu-HU" sz="2500" b="1" dirty="0">
                <a:solidFill>
                  <a:schemeClr val="bg1"/>
                </a:solidFill>
              </a:rPr>
              <a:t> &amp; News </a:t>
            </a:r>
            <a:r>
              <a:rPr lang="hu-HU" sz="2500" b="1" dirty="0" err="1">
                <a:solidFill>
                  <a:schemeClr val="bg1"/>
                </a:solidFill>
              </a:rPr>
              <a:t>page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hu-HU" sz="2500" b="1" dirty="0" err="1">
                <a:solidFill>
                  <a:schemeClr val="bg1"/>
                </a:solidFill>
              </a:rPr>
              <a:t>style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066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68559C-0838-B85E-F622-3F6D3686C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ECD424-723C-0F5A-09E4-045FE0CA69D6}"/>
              </a:ext>
            </a:extLst>
          </p:cNvPr>
          <p:cNvGrpSpPr/>
          <p:nvPr/>
        </p:nvGrpSpPr>
        <p:grpSpPr>
          <a:xfrm>
            <a:off x="1918358" y="501709"/>
            <a:ext cx="8355283" cy="1569660"/>
            <a:chOff x="2701693" y="3477903"/>
            <a:chExt cx="6539572" cy="156966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D6642B6-31E5-F2E4-A537-ACD9A3D7687E}"/>
                </a:ext>
              </a:extLst>
            </p:cNvPr>
            <p:cNvSpPr txBox="1"/>
            <p:nvPr/>
          </p:nvSpPr>
          <p:spPr>
            <a:xfrm>
              <a:off x="2701693" y="3477903"/>
              <a:ext cx="653957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4800" b="1" dirty="0" err="1">
                  <a:solidFill>
                    <a:schemeClr val="bg1"/>
                  </a:solidFill>
                </a:rPr>
                <a:t>Thank</a:t>
              </a:r>
              <a:r>
                <a:rPr lang="hu-HU" sz="4800" b="1" dirty="0">
                  <a:solidFill>
                    <a:schemeClr val="bg1"/>
                  </a:solidFill>
                </a:rPr>
                <a:t> </a:t>
              </a:r>
              <a:r>
                <a:rPr lang="hu-HU" sz="4800" b="1" dirty="0" err="1">
                  <a:solidFill>
                    <a:schemeClr val="bg1"/>
                  </a:solidFill>
                </a:rPr>
                <a:t>you</a:t>
              </a:r>
              <a:r>
                <a:rPr lang="hu-HU" sz="4800" b="1" dirty="0">
                  <a:solidFill>
                    <a:schemeClr val="bg1"/>
                  </a:solidFill>
                </a:rPr>
                <a:t> </a:t>
              </a:r>
              <a:r>
                <a:rPr lang="hu-HU" sz="4800" b="1" dirty="0" err="1">
                  <a:solidFill>
                    <a:schemeClr val="bg1"/>
                  </a:solidFill>
                </a:rPr>
                <a:t>for</a:t>
              </a:r>
              <a:r>
                <a:rPr lang="hu-HU" sz="4800" b="1" dirty="0">
                  <a:solidFill>
                    <a:schemeClr val="bg1"/>
                  </a:solidFill>
                </a:rPr>
                <a:t> </a:t>
              </a:r>
              <a:r>
                <a:rPr lang="hu-HU" sz="4800" b="1" dirty="0" err="1">
                  <a:solidFill>
                    <a:schemeClr val="bg1"/>
                  </a:solidFill>
                </a:rPr>
                <a:t>your</a:t>
              </a:r>
              <a:r>
                <a:rPr lang="hu-HU" sz="4800" b="1" dirty="0">
                  <a:solidFill>
                    <a:schemeClr val="bg1"/>
                  </a:solidFill>
                </a:rPr>
                <a:t> </a:t>
              </a:r>
              <a:r>
                <a:rPr lang="hu-HU" sz="4800" b="1" dirty="0" err="1">
                  <a:solidFill>
                    <a:schemeClr val="bg1"/>
                  </a:solidFill>
                </a:rPr>
                <a:t>attention</a:t>
              </a:r>
              <a:r>
                <a:rPr lang="hu-HU" sz="4800" b="1" dirty="0">
                  <a:solidFill>
                    <a:schemeClr val="bg1"/>
                  </a:solidFill>
                </a:rPr>
                <a:t>!</a:t>
              </a:r>
              <a:endParaRPr lang="en-US" sz="4800" b="1" dirty="0">
                <a:solidFill>
                  <a:schemeClr val="bg1"/>
                </a:solidFill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CC6503-84C2-84E8-8C54-4A0803E4F022}"/>
                </a:ext>
              </a:extLst>
            </p:cNvPr>
            <p:cNvCxnSpPr>
              <a:cxnSpLocks/>
            </p:cNvCxnSpPr>
            <p:nvPr/>
          </p:nvCxnSpPr>
          <p:spPr>
            <a:xfrm>
              <a:off x="2872679" y="4308900"/>
              <a:ext cx="61849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540CBB9-86CF-71F2-22F0-A165BD838244}"/>
              </a:ext>
            </a:extLst>
          </p:cNvPr>
          <p:cNvSpPr txBox="1"/>
          <p:nvPr/>
        </p:nvSpPr>
        <p:spPr>
          <a:xfrm>
            <a:off x="527564" y="3095584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W3Schools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D33052-D61A-CA2B-E334-DD3ABF6F6B90}"/>
              </a:ext>
            </a:extLst>
          </p:cNvPr>
          <p:cNvSpPr txBox="1"/>
          <p:nvPr/>
        </p:nvSpPr>
        <p:spPr>
          <a:xfrm>
            <a:off x="527564" y="3572638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Stack</a:t>
            </a:r>
            <a:r>
              <a:rPr lang="hu-HU" sz="2500" b="1" dirty="0">
                <a:solidFill>
                  <a:schemeClr val="bg1"/>
                </a:solidFill>
              </a:rPr>
              <a:t> </a:t>
            </a:r>
            <a:r>
              <a:rPr lang="en-US" sz="2500" b="1" dirty="0">
                <a:solidFill>
                  <a:schemeClr val="bg1"/>
                </a:solidFill>
              </a:rPr>
              <a:t>O</a:t>
            </a:r>
            <a:r>
              <a:rPr lang="hu-HU" sz="2500" b="1" dirty="0">
                <a:solidFill>
                  <a:schemeClr val="bg1"/>
                </a:solidFill>
              </a:rPr>
              <a:t>v</a:t>
            </a:r>
            <a:r>
              <a:rPr lang="en-US" sz="2500" b="1" dirty="0" err="1">
                <a:solidFill>
                  <a:schemeClr val="bg1"/>
                </a:solidFill>
              </a:rPr>
              <a:t>erflow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C2E522-5069-CF7F-0500-487ECD9E7DFF}"/>
              </a:ext>
            </a:extLst>
          </p:cNvPr>
          <p:cNvSpPr txBox="1"/>
          <p:nvPr/>
        </p:nvSpPr>
        <p:spPr>
          <a:xfrm>
            <a:off x="527564" y="4049692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Formula 1 </a:t>
            </a:r>
            <a:r>
              <a:rPr lang="hu-HU" sz="2500" b="1" dirty="0" err="1">
                <a:solidFill>
                  <a:schemeClr val="bg1"/>
                </a:solidFill>
              </a:rPr>
              <a:t>Official</a:t>
            </a:r>
            <a:r>
              <a:rPr lang="en-US" sz="2500" b="1" dirty="0">
                <a:solidFill>
                  <a:schemeClr val="bg1"/>
                </a:solidFill>
              </a:rPr>
              <a:t> </a:t>
            </a:r>
            <a:r>
              <a:rPr lang="hu-HU" sz="2500" b="1" dirty="0">
                <a:solidFill>
                  <a:schemeClr val="bg1"/>
                </a:solidFill>
              </a:rPr>
              <a:t>website</a:t>
            </a:r>
            <a:endParaRPr lang="en-US" sz="25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BE4645-6C60-AEC8-6E2D-D817C221CD22}"/>
              </a:ext>
            </a:extLst>
          </p:cNvPr>
          <p:cNvSpPr txBox="1"/>
          <p:nvPr/>
        </p:nvSpPr>
        <p:spPr>
          <a:xfrm>
            <a:off x="527564" y="4526746"/>
            <a:ext cx="70544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b="1" dirty="0">
                <a:solidFill>
                  <a:schemeClr val="bg1"/>
                </a:solidFill>
              </a:rPr>
              <a:t>Wikipedia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6A36CF6-E3F0-65D7-3EE6-15F3BF0D8921}"/>
              </a:ext>
            </a:extLst>
          </p:cNvPr>
          <p:cNvGrpSpPr/>
          <p:nvPr/>
        </p:nvGrpSpPr>
        <p:grpSpPr>
          <a:xfrm>
            <a:off x="1010503" y="2352644"/>
            <a:ext cx="3044283" cy="461665"/>
            <a:chOff x="6718239" y="3691054"/>
            <a:chExt cx="3044283" cy="46166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F7EE27-D32C-D979-622D-389E0FE4E982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2400" b="1" dirty="0" err="1">
                  <a:solidFill>
                    <a:schemeClr val="bg1"/>
                  </a:solidFill>
                </a:rPr>
                <a:t>Sources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3B15308-92C3-7EF2-905D-670644608D96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40FED0F-AE4D-6756-DAE9-9E0C313D8863}"/>
              </a:ext>
            </a:extLst>
          </p:cNvPr>
          <p:cNvCxnSpPr>
            <a:cxnSpLocks/>
          </p:cNvCxnSpPr>
          <p:nvPr/>
        </p:nvCxnSpPr>
        <p:spPr>
          <a:xfrm flipV="1">
            <a:off x="6096000" y="2352644"/>
            <a:ext cx="0" cy="26511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5D433C4-FDE0-B9F6-58FC-54B974F5CE9F}"/>
              </a:ext>
            </a:extLst>
          </p:cNvPr>
          <p:cNvGrpSpPr/>
          <p:nvPr/>
        </p:nvGrpSpPr>
        <p:grpSpPr>
          <a:xfrm>
            <a:off x="6952801" y="2383109"/>
            <a:ext cx="4175386" cy="461665"/>
            <a:chOff x="6718239" y="3691054"/>
            <a:chExt cx="3044283" cy="46166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F665BF5-75BB-C50C-A7B6-ECB4F547CB5A}"/>
                </a:ext>
              </a:extLst>
            </p:cNvPr>
            <p:cNvSpPr txBox="1"/>
            <p:nvPr/>
          </p:nvSpPr>
          <p:spPr>
            <a:xfrm>
              <a:off x="6718239" y="3691054"/>
              <a:ext cx="3044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2400" b="1" dirty="0" err="1">
                  <a:solidFill>
                    <a:schemeClr val="bg1"/>
                  </a:solidFill>
                </a:rPr>
                <a:t>Path</a:t>
              </a:r>
              <a:r>
                <a:rPr lang="hu-HU" sz="2400" b="1" dirty="0">
                  <a:solidFill>
                    <a:schemeClr val="bg1"/>
                  </a:solidFill>
                </a:rPr>
                <a:t> </a:t>
              </a:r>
              <a:r>
                <a:rPr lang="hu-HU" sz="2400" b="1" dirty="0" err="1">
                  <a:solidFill>
                    <a:schemeClr val="bg1"/>
                  </a:solidFill>
                </a:rPr>
                <a:t>to</a:t>
              </a:r>
              <a:r>
                <a:rPr lang="hu-HU" sz="2400" b="1" dirty="0">
                  <a:solidFill>
                    <a:schemeClr val="bg1"/>
                  </a:solidFill>
                </a:rPr>
                <a:t> </a:t>
              </a:r>
              <a:r>
                <a:rPr lang="hu-HU" sz="2400" b="1" dirty="0" err="1">
                  <a:solidFill>
                    <a:schemeClr val="bg1"/>
                  </a:solidFill>
                </a:rPr>
                <a:t>the</a:t>
              </a:r>
              <a:r>
                <a:rPr lang="hu-HU" sz="2400" b="1" dirty="0">
                  <a:solidFill>
                    <a:schemeClr val="bg1"/>
                  </a:solidFill>
                </a:rPr>
                <a:t> </a:t>
              </a:r>
              <a:r>
                <a:rPr lang="hu-HU" sz="2400" b="1" dirty="0" err="1">
                  <a:solidFill>
                    <a:schemeClr val="bg1"/>
                  </a:solidFill>
                </a:rPr>
                <a:t>page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26CC220-4F09-A46E-45B2-2DD749C1D755}"/>
                </a:ext>
              </a:extLst>
            </p:cNvPr>
            <p:cNvCxnSpPr>
              <a:cxnSpLocks/>
            </p:cNvCxnSpPr>
            <p:nvPr/>
          </p:nvCxnSpPr>
          <p:spPr>
            <a:xfrm>
              <a:off x="7111469" y="4152719"/>
              <a:ext cx="226001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DBEACD3-628D-302B-012A-78541704AA36}"/>
              </a:ext>
            </a:extLst>
          </p:cNvPr>
          <p:cNvSpPr txBox="1"/>
          <p:nvPr/>
        </p:nvSpPr>
        <p:spPr>
          <a:xfrm>
            <a:off x="6952800" y="3095584"/>
            <a:ext cx="417538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bg1"/>
                </a:solidFill>
              </a:rPr>
              <a:t>f1statsandnews.com</a:t>
            </a:r>
          </a:p>
        </p:txBody>
      </p:sp>
    </p:spTree>
    <p:extLst>
      <p:ext uri="{BB962C8B-B14F-4D97-AF65-F5344CB8AC3E}">
        <p14:creationId xmlns:p14="http://schemas.microsoft.com/office/powerpoint/2010/main" val="2723028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7C218920-2F79-40A0-8E28-631BB577EF4C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561522" y="1156309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8508201" y="1156311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7034817" y="1156310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561433" y="1156310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4088049" y="1156309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561522" y="1156309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80942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000">
        <p159:morph option="byObject"/>
      </p:transition>
    </mc:Choice>
    <mc:Fallback xmlns="">
      <p:transition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294B4A60-F65D-4123-8752-3C2A4AE5BD50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011106" y="632531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7957785" y="632533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484401" y="632532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011017" y="632532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537633" y="632531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011106" y="632531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4094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000">
        <p159:morph option="byObject"/>
      </p:transition>
    </mc:Choice>
    <mc:Fallback xmlns="">
      <p:transition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5063E9FF-CA1B-4813-80B0-8D3939C71757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011106" y="632531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7957785" y="632533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484401" y="632532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011017" y="632532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537633" y="632531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011106" y="632531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27848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000">
        <p159:morph option="byObject"/>
      </p:transition>
    </mc:Choice>
    <mc:Fallback xmlns="">
      <p:transition advClick="0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06C53ABD-BE51-4F81-829A-B75CBDB0B81A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011106" y="632531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7957785" y="632533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484401" y="632532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011017" y="632532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537633" y="632531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011106" y="632531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365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000">
        <p159:morph option="byObject"/>
      </p:transition>
    </mc:Choice>
    <mc:Fallback xmlns="">
      <p:transition advClick="0" advTm="1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17A9F68D-8327-46A5-BFDD-093905B634A5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011106" y="632531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7957785" y="632533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484401" y="632532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011017" y="632532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537633" y="632531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011106" y="632531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31399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000">
        <p159:morph option="byObject"/>
      </p:transition>
    </mc:Choice>
    <mc:Fallback xmlns="">
      <p:transition advClick="0" advTm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170C55E-22A4-4B6E-B19C-8CD34458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52B8B8D2-7714-44C5-B6D5-7F26AA62818C}"/>
              </a:ext>
            </a:extLst>
          </p:cNvPr>
          <p:cNvGrpSpPr/>
          <p:nvPr/>
        </p:nvGrpSpPr>
        <p:grpSpPr>
          <a:xfrm>
            <a:off x="2514540" y="463856"/>
            <a:ext cx="7162919" cy="3351324"/>
            <a:chOff x="2011106" y="632531"/>
            <a:chExt cx="7162919" cy="3351324"/>
          </a:xfrm>
        </p:grpSpPr>
        <p:grpSp>
          <p:nvGrpSpPr>
            <p:cNvPr id="16" name="Csoportba foglalás 15">
              <a:extLst>
                <a:ext uri="{FF2B5EF4-FFF2-40B4-BE49-F238E27FC236}">
                  <a16:creationId xmlns:a16="http://schemas.microsoft.com/office/drawing/2014/main" id="{63C0D317-8C7C-45E6-A073-0F09AB481D7C}"/>
                </a:ext>
              </a:extLst>
            </p:cNvPr>
            <p:cNvGrpSpPr/>
            <p:nvPr/>
          </p:nvGrpSpPr>
          <p:grpSpPr>
            <a:xfrm>
              <a:off x="7957785" y="632533"/>
              <a:ext cx="1216240" cy="3351322"/>
              <a:chOff x="7920363" y="548198"/>
              <a:chExt cx="1216240" cy="3351322"/>
            </a:xfrm>
          </p:grpSpPr>
          <p:sp>
            <p:nvSpPr>
              <p:cNvPr id="10" name="Téglalap 9">
                <a:extLst>
                  <a:ext uri="{FF2B5EF4-FFF2-40B4-BE49-F238E27FC236}">
                    <a16:creationId xmlns:a16="http://schemas.microsoft.com/office/drawing/2014/main" id="{B718F989-FB87-443C-8B2D-9BEB3CF3A04C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1" name="Ellipszis 10">
                <a:extLst>
                  <a:ext uri="{FF2B5EF4-FFF2-40B4-BE49-F238E27FC236}">
                    <a16:creationId xmlns:a16="http://schemas.microsoft.com/office/drawing/2014/main" id="{43516573-4527-451D-8594-DE02B8D0A51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12" name="Ellipszis 11">
                <a:extLst>
                  <a:ext uri="{FF2B5EF4-FFF2-40B4-BE49-F238E27FC236}">
                    <a16:creationId xmlns:a16="http://schemas.microsoft.com/office/drawing/2014/main" id="{77D56E0D-E070-4765-81FB-1A811DCB9671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3" name="Ellipszis 12">
                <a:extLst>
                  <a:ext uri="{FF2B5EF4-FFF2-40B4-BE49-F238E27FC236}">
                    <a16:creationId xmlns:a16="http://schemas.microsoft.com/office/drawing/2014/main" id="{690E961A-A07E-40AC-88BE-9EE59048F20E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rgbClr val="0783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  <p:grpSp>
          <p:nvGrpSpPr>
            <p:cNvPr id="17" name="Csoportba foglalás 16">
              <a:extLst>
                <a:ext uri="{FF2B5EF4-FFF2-40B4-BE49-F238E27FC236}">
                  <a16:creationId xmlns:a16="http://schemas.microsoft.com/office/drawing/2014/main" id="{D57E514B-0CB9-4184-B8D3-F83EBE61854D}"/>
                </a:ext>
              </a:extLst>
            </p:cNvPr>
            <p:cNvGrpSpPr/>
            <p:nvPr/>
          </p:nvGrpSpPr>
          <p:grpSpPr>
            <a:xfrm>
              <a:off x="6484401" y="632532"/>
              <a:ext cx="1216240" cy="3351322"/>
              <a:chOff x="7920363" y="548198"/>
              <a:chExt cx="1216240" cy="3351322"/>
            </a:xfrm>
          </p:grpSpPr>
          <p:sp>
            <p:nvSpPr>
              <p:cNvPr id="18" name="Téglalap 17">
                <a:extLst>
                  <a:ext uri="{FF2B5EF4-FFF2-40B4-BE49-F238E27FC236}">
                    <a16:creationId xmlns:a16="http://schemas.microsoft.com/office/drawing/2014/main" id="{04C2157E-9FF9-4214-B9CD-19EDDA4429D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FCFCF99A-B128-4A2B-A79F-AD68465892E6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60EDA55C-5068-4681-92D1-935F752708AE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1" name="Ellipszis 20">
                <a:extLst>
                  <a:ext uri="{FF2B5EF4-FFF2-40B4-BE49-F238E27FC236}">
                    <a16:creationId xmlns:a16="http://schemas.microsoft.com/office/drawing/2014/main" id="{09C7958D-0C9C-4E43-BA32-59F68917BE18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rgbClr val="0783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7D157CBE-A842-4DF9-BBC7-0B214581686C}"/>
                </a:ext>
              </a:extLst>
            </p:cNvPr>
            <p:cNvGrpSpPr/>
            <p:nvPr/>
          </p:nvGrpSpPr>
          <p:grpSpPr>
            <a:xfrm>
              <a:off x="5011017" y="632532"/>
              <a:ext cx="1216240" cy="3351322"/>
              <a:chOff x="7920363" y="548198"/>
              <a:chExt cx="1216240" cy="3351322"/>
            </a:xfrm>
          </p:grpSpPr>
          <p:sp>
            <p:nvSpPr>
              <p:cNvPr id="23" name="Téglalap 22">
                <a:extLst>
                  <a:ext uri="{FF2B5EF4-FFF2-40B4-BE49-F238E27FC236}">
                    <a16:creationId xmlns:a16="http://schemas.microsoft.com/office/drawing/2014/main" id="{9297869F-565E-4F7F-AA12-C0397FAA9B40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4" name="Ellipszis 23">
                <a:extLst>
                  <a:ext uri="{FF2B5EF4-FFF2-40B4-BE49-F238E27FC236}">
                    <a16:creationId xmlns:a16="http://schemas.microsoft.com/office/drawing/2014/main" id="{82348544-7C63-4D0B-B1E8-A36ACFA74018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25" name="Ellipszis 24">
                <a:extLst>
                  <a:ext uri="{FF2B5EF4-FFF2-40B4-BE49-F238E27FC236}">
                    <a16:creationId xmlns:a16="http://schemas.microsoft.com/office/drawing/2014/main" id="{27B6592A-EC49-4BE1-A519-7A297605473B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6" name="Ellipszis 25">
                <a:extLst>
                  <a:ext uri="{FF2B5EF4-FFF2-40B4-BE49-F238E27FC236}">
                    <a16:creationId xmlns:a16="http://schemas.microsoft.com/office/drawing/2014/main" id="{5BCE427E-1A63-4572-8B15-5A366768CC50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rgbClr val="0783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  <p:grpSp>
          <p:nvGrpSpPr>
            <p:cNvPr id="27" name="Csoportba foglalás 26">
              <a:extLst>
                <a:ext uri="{FF2B5EF4-FFF2-40B4-BE49-F238E27FC236}">
                  <a16:creationId xmlns:a16="http://schemas.microsoft.com/office/drawing/2014/main" id="{EBDF3D4F-369C-46DB-9787-EA6317F03F08}"/>
                </a:ext>
              </a:extLst>
            </p:cNvPr>
            <p:cNvGrpSpPr/>
            <p:nvPr/>
          </p:nvGrpSpPr>
          <p:grpSpPr>
            <a:xfrm>
              <a:off x="3537633" y="632531"/>
              <a:ext cx="1216240" cy="3351322"/>
              <a:chOff x="7920363" y="548198"/>
              <a:chExt cx="1216240" cy="3351322"/>
            </a:xfrm>
          </p:grpSpPr>
          <p:sp>
            <p:nvSpPr>
              <p:cNvPr id="28" name="Téglalap 27">
                <a:extLst>
                  <a:ext uri="{FF2B5EF4-FFF2-40B4-BE49-F238E27FC236}">
                    <a16:creationId xmlns:a16="http://schemas.microsoft.com/office/drawing/2014/main" id="{A89C2853-81DF-4687-86E3-57276CC4A239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29" name="Ellipszis 28">
                <a:extLst>
                  <a:ext uri="{FF2B5EF4-FFF2-40B4-BE49-F238E27FC236}">
                    <a16:creationId xmlns:a16="http://schemas.microsoft.com/office/drawing/2014/main" id="{B1EA6EA9-E3E1-4DD0-871E-E5432E3E35E1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0" name="Ellipszis 29">
                <a:extLst>
                  <a:ext uri="{FF2B5EF4-FFF2-40B4-BE49-F238E27FC236}">
                    <a16:creationId xmlns:a16="http://schemas.microsoft.com/office/drawing/2014/main" id="{83879C75-29F8-4B05-9109-7714A07C55A8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1" name="Ellipszis 30">
                <a:extLst>
                  <a:ext uri="{FF2B5EF4-FFF2-40B4-BE49-F238E27FC236}">
                    <a16:creationId xmlns:a16="http://schemas.microsoft.com/office/drawing/2014/main" id="{BCF81FAD-24F9-4203-8B4B-6C8EB0445F73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rgbClr val="0783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  <p:grpSp>
          <p:nvGrpSpPr>
            <p:cNvPr id="32" name="Csoportba foglalás 31">
              <a:extLst>
                <a:ext uri="{FF2B5EF4-FFF2-40B4-BE49-F238E27FC236}">
                  <a16:creationId xmlns:a16="http://schemas.microsoft.com/office/drawing/2014/main" id="{89F56F28-D593-44D8-A78F-ED59EBA4583C}"/>
                </a:ext>
              </a:extLst>
            </p:cNvPr>
            <p:cNvGrpSpPr/>
            <p:nvPr/>
          </p:nvGrpSpPr>
          <p:grpSpPr>
            <a:xfrm>
              <a:off x="2011106" y="632531"/>
              <a:ext cx="1216240" cy="3351322"/>
              <a:chOff x="7920363" y="548198"/>
              <a:chExt cx="1216240" cy="3351322"/>
            </a:xfrm>
          </p:grpSpPr>
          <p:sp>
            <p:nvSpPr>
              <p:cNvPr id="33" name="Téglalap 32">
                <a:extLst>
                  <a:ext uri="{FF2B5EF4-FFF2-40B4-BE49-F238E27FC236}">
                    <a16:creationId xmlns:a16="http://schemas.microsoft.com/office/drawing/2014/main" id="{43D1F4C5-C98B-4482-84E9-06BA5A9E86DE}"/>
                  </a:ext>
                </a:extLst>
              </p:cNvPr>
              <p:cNvSpPr/>
              <p:nvPr/>
            </p:nvSpPr>
            <p:spPr>
              <a:xfrm>
                <a:off x="7920363" y="548198"/>
                <a:ext cx="1216240" cy="3351322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4" name="Ellipszis 33">
                <a:extLst>
                  <a:ext uri="{FF2B5EF4-FFF2-40B4-BE49-F238E27FC236}">
                    <a16:creationId xmlns:a16="http://schemas.microsoft.com/office/drawing/2014/main" id="{C5A2D692-96E2-4D43-A023-BAD7490C48D4}"/>
                  </a:ext>
                </a:extLst>
              </p:cNvPr>
              <p:cNvSpPr/>
              <p:nvPr/>
            </p:nvSpPr>
            <p:spPr>
              <a:xfrm>
                <a:off x="8071283" y="761261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  <p:sp>
            <p:nvSpPr>
              <p:cNvPr id="35" name="Ellipszis 34">
                <a:extLst>
                  <a:ext uri="{FF2B5EF4-FFF2-40B4-BE49-F238E27FC236}">
                    <a16:creationId xmlns:a16="http://schemas.microsoft.com/office/drawing/2014/main" id="{770DF4EC-E129-4D6E-8338-8A235211C12A}"/>
                  </a:ext>
                </a:extLst>
              </p:cNvPr>
              <p:cNvSpPr/>
              <p:nvPr/>
            </p:nvSpPr>
            <p:spPr>
              <a:xfrm>
                <a:off x="8071283" y="1766658"/>
                <a:ext cx="914400" cy="914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  <p:sp>
            <p:nvSpPr>
              <p:cNvPr id="36" name="Ellipszis 35">
                <a:extLst>
                  <a:ext uri="{FF2B5EF4-FFF2-40B4-BE49-F238E27FC236}">
                    <a16:creationId xmlns:a16="http://schemas.microsoft.com/office/drawing/2014/main" id="{C8C84E1C-2861-45AE-8EB1-1E8485479DDB}"/>
                  </a:ext>
                </a:extLst>
              </p:cNvPr>
              <p:cNvSpPr/>
              <p:nvPr/>
            </p:nvSpPr>
            <p:spPr>
              <a:xfrm>
                <a:off x="8057966" y="2772055"/>
                <a:ext cx="914400" cy="914400"/>
              </a:xfrm>
              <a:prstGeom prst="ellipse">
                <a:avLst/>
              </a:prstGeom>
              <a:solidFill>
                <a:srgbClr val="07831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6642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 advClick="0" advTm="1500">
        <p159:morph option="byObject"/>
      </p:transition>
    </mc:Choice>
    <mc:Fallback xmlns="">
      <p:transition advClick="0" advTm="15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97DEF036-B4E1-3C0F-C302-F505B2C8D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CF8FD0BB-D6EB-1188-B9FE-1687A061E35B}"/>
              </a:ext>
            </a:extLst>
          </p:cNvPr>
          <p:cNvSpPr/>
          <p:nvPr/>
        </p:nvSpPr>
        <p:spPr>
          <a:xfrm>
            <a:off x="1135629" y="1097971"/>
            <a:ext cx="9920741" cy="937661"/>
          </a:xfrm>
          <a:custGeom>
            <a:avLst/>
            <a:gdLst/>
            <a:ahLst/>
            <a:cxnLst/>
            <a:rect l="l" t="t" r="r" b="b"/>
            <a:pathLst>
              <a:path w="6528494" h="617042">
                <a:moveTo>
                  <a:pt x="2285107" y="407641"/>
                </a:moveTo>
                <a:cubicBezTo>
                  <a:pt x="2222599" y="407938"/>
                  <a:pt x="2178843" y="413817"/>
                  <a:pt x="2153840" y="425277"/>
                </a:cubicBezTo>
                <a:cubicBezTo>
                  <a:pt x="2128837" y="436737"/>
                  <a:pt x="2116336" y="455266"/>
                  <a:pt x="2116336" y="480864"/>
                </a:cubicBezTo>
                <a:cubicBezTo>
                  <a:pt x="2116336" y="499319"/>
                  <a:pt x="2122066" y="513011"/>
                  <a:pt x="2133525" y="521941"/>
                </a:cubicBezTo>
                <a:cubicBezTo>
                  <a:pt x="2144985" y="530870"/>
                  <a:pt x="2159793" y="535335"/>
                  <a:pt x="2177950" y="535335"/>
                </a:cubicBezTo>
                <a:cubicBezTo>
                  <a:pt x="2200275" y="535335"/>
                  <a:pt x="2220887" y="529531"/>
                  <a:pt x="2239789" y="517922"/>
                </a:cubicBezTo>
                <a:cubicBezTo>
                  <a:pt x="2258690" y="506314"/>
                  <a:pt x="2273796" y="493068"/>
                  <a:pt x="2285107" y="478185"/>
                </a:cubicBezTo>
                <a:close/>
                <a:moveTo>
                  <a:pt x="3669770" y="337054"/>
                </a:moveTo>
                <a:lnTo>
                  <a:pt x="3664297" y="340445"/>
                </a:lnTo>
                <a:cubicBezTo>
                  <a:pt x="3644652" y="353690"/>
                  <a:pt x="3630215" y="367531"/>
                  <a:pt x="3620988" y="381968"/>
                </a:cubicBezTo>
                <a:cubicBezTo>
                  <a:pt x="3611761" y="396404"/>
                  <a:pt x="3607147" y="413445"/>
                  <a:pt x="3607147" y="433090"/>
                </a:cubicBezTo>
                <a:cubicBezTo>
                  <a:pt x="3607147" y="458093"/>
                  <a:pt x="3615928" y="478409"/>
                  <a:pt x="3633490" y="494035"/>
                </a:cubicBezTo>
                <a:cubicBezTo>
                  <a:pt x="3651051" y="509662"/>
                  <a:pt x="3677989" y="517476"/>
                  <a:pt x="3714303" y="517476"/>
                </a:cubicBezTo>
                <a:cubicBezTo>
                  <a:pt x="3740795" y="517476"/>
                  <a:pt x="3766096" y="511895"/>
                  <a:pt x="3790206" y="500733"/>
                </a:cubicBezTo>
                <a:lnTo>
                  <a:pt x="3805399" y="491831"/>
                </a:lnTo>
                <a:close/>
                <a:moveTo>
                  <a:pt x="5166419" y="248692"/>
                </a:moveTo>
                <a:cubicBezTo>
                  <a:pt x="5139035" y="248692"/>
                  <a:pt x="5116636" y="256431"/>
                  <a:pt x="5099223" y="271909"/>
                </a:cubicBezTo>
                <a:cubicBezTo>
                  <a:pt x="5081811" y="287388"/>
                  <a:pt x="5072211" y="309861"/>
                  <a:pt x="5070425" y="339329"/>
                </a:cubicBezTo>
                <a:lnTo>
                  <a:pt x="5259288" y="339329"/>
                </a:lnTo>
                <a:cubicBezTo>
                  <a:pt x="5258395" y="308968"/>
                  <a:pt x="5249391" y="286271"/>
                  <a:pt x="5232276" y="271240"/>
                </a:cubicBezTo>
                <a:cubicBezTo>
                  <a:pt x="5215161" y="256208"/>
                  <a:pt x="5193208" y="248692"/>
                  <a:pt x="5166419" y="248692"/>
                </a:cubicBezTo>
                <a:close/>
                <a:moveTo>
                  <a:pt x="5416302" y="173236"/>
                </a:moveTo>
                <a:lnTo>
                  <a:pt x="5536407" y="173236"/>
                </a:lnTo>
                <a:lnTo>
                  <a:pt x="5620346" y="480864"/>
                </a:lnTo>
                <a:lnTo>
                  <a:pt x="5704284" y="173236"/>
                </a:lnTo>
                <a:lnTo>
                  <a:pt x="5828407" y="173236"/>
                </a:lnTo>
                <a:lnTo>
                  <a:pt x="5914132" y="480418"/>
                </a:lnTo>
                <a:lnTo>
                  <a:pt x="5996732" y="173236"/>
                </a:lnTo>
                <a:lnTo>
                  <a:pt x="6108800" y="173236"/>
                </a:lnTo>
                <a:lnTo>
                  <a:pt x="5971728" y="609005"/>
                </a:lnTo>
                <a:lnTo>
                  <a:pt x="5850732" y="609005"/>
                </a:lnTo>
                <a:lnTo>
                  <a:pt x="5762774" y="295573"/>
                </a:lnTo>
                <a:lnTo>
                  <a:pt x="5673924" y="609005"/>
                </a:lnTo>
                <a:lnTo>
                  <a:pt x="5553373" y="609005"/>
                </a:lnTo>
                <a:close/>
                <a:moveTo>
                  <a:pt x="5166419" y="166539"/>
                </a:moveTo>
                <a:cubicBezTo>
                  <a:pt x="5231308" y="166539"/>
                  <a:pt x="5282580" y="185515"/>
                  <a:pt x="5320233" y="223466"/>
                </a:cubicBezTo>
                <a:cubicBezTo>
                  <a:pt x="5357887" y="261417"/>
                  <a:pt x="5376713" y="315516"/>
                  <a:pt x="5376713" y="385763"/>
                </a:cubicBezTo>
                <a:cubicBezTo>
                  <a:pt x="5376713" y="389335"/>
                  <a:pt x="5376565" y="394172"/>
                  <a:pt x="5376267" y="400274"/>
                </a:cubicBezTo>
                <a:cubicBezTo>
                  <a:pt x="5375969" y="406376"/>
                  <a:pt x="5375523" y="411064"/>
                  <a:pt x="5374928" y="414338"/>
                </a:cubicBezTo>
                <a:lnTo>
                  <a:pt x="5069086" y="414338"/>
                </a:lnTo>
                <a:cubicBezTo>
                  <a:pt x="5069681" y="434876"/>
                  <a:pt x="5073476" y="454075"/>
                  <a:pt x="5080471" y="471934"/>
                </a:cubicBezTo>
                <a:cubicBezTo>
                  <a:pt x="5087466" y="489794"/>
                  <a:pt x="5098554" y="504156"/>
                  <a:pt x="5113734" y="515020"/>
                </a:cubicBezTo>
                <a:cubicBezTo>
                  <a:pt x="5128915" y="525885"/>
                  <a:pt x="5148858" y="531317"/>
                  <a:pt x="5173563" y="531317"/>
                </a:cubicBezTo>
                <a:cubicBezTo>
                  <a:pt x="5199162" y="531317"/>
                  <a:pt x="5219700" y="525736"/>
                  <a:pt x="5235178" y="514574"/>
                </a:cubicBezTo>
                <a:cubicBezTo>
                  <a:pt x="5250656" y="503412"/>
                  <a:pt x="5258544" y="486817"/>
                  <a:pt x="5258842" y="464791"/>
                </a:cubicBezTo>
                <a:lnTo>
                  <a:pt x="5375374" y="464791"/>
                </a:lnTo>
                <a:cubicBezTo>
                  <a:pt x="5373886" y="498724"/>
                  <a:pt x="5364584" y="527001"/>
                  <a:pt x="5347469" y="549623"/>
                </a:cubicBezTo>
                <a:cubicBezTo>
                  <a:pt x="5330354" y="572245"/>
                  <a:pt x="5306988" y="589137"/>
                  <a:pt x="5277371" y="600299"/>
                </a:cubicBezTo>
                <a:cubicBezTo>
                  <a:pt x="5247754" y="611461"/>
                  <a:pt x="5213151" y="617042"/>
                  <a:pt x="5173563" y="617042"/>
                </a:cubicBezTo>
                <a:cubicBezTo>
                  <a:pt x="5125045" y="617042"/>
                  <a:pt x="5084266" y="608038"/>
                  <a:pt x="5051226" y="590030"/>
                </a:cubicBezTo>
                <a:cubicBezTo>
                  <a:pt x="5018187" y="572021"/>
                  <a:pt x="4993183" y="546051"/>
                  <a:pt x="4976217" y="512118"/>
                </a:cubicBezTo>
                <a:cubicBezTo>
                  <a:pt x="4959251" y="478185"/>
                  <a:pt x="4950767" y="437406"/>
                  <a:pt x="4950767" y="389781"/>
                </a:cubicBezTo>
                <a:cubicBezTo>
                  <a:pt x="4950767" y="343645"/>
                  <a:pt x="4959027" y="303907"/>
                  <a:pt x="4975547" y="270570"/>
                </a:cubicBezTo>
                <a:cubicBezTo>
                  <a:pt x="4992067" y="237232"/>
                  <a:pt x="5016326" y="211560"/>
                  <a:pt x="5048324" y="193551"/>
                </a:cubicBezTo>
                <a:cubicBezTo>
                  <a:pt x="5080322" y="175543"/>
                  <a:pt x="5119687" y="166539"/>
                  <a:pt x="5166419" y="166539"/>
                </a:cubicBezTo>
                <a:close/>
                <a:moveTo>
                  <a:pt x="2213669" y="166539"/>
                </a:moveTo>
                <a:cubicBezTo>
                  <a:pt x="2241351" y="166539"/>
                  <a:pt x="2266652" y="168846"/>
                  <a:pt x="2289572" y="173460"/>
                </a:cubicBezTo>
                <a:cubicBezTo>
                  <a:pt x="2312491" y="178073"/>
                  <a:pt x="2332360" y="186036"/>
                  <a:pt x="2349177" y="197346"/>
                </a:cubicBezTo>
                <a:cubicBezTo>
                  <a:pt x="2365995" y="208657"/>
                  <a:pt x="2379017" y="224061"/>
                  <a:pt x="2388245" y="243558"/>
                </a:cubicBezTo>
                <a:cubicBezTo>
                  <a:pt x="2397472" y="263054"/>
                  <a:pt x="2402086" y="287388"/>
                  <a:pt x="2402086" y="316558"/>
                </a:cubicBezTo>
                <a:lnTo>
                  <a:pt x="2402086" y="609005"/>
                </a:lnTo>
                <a:lnTo>
                  <a:pt x="2291358" y="609005"/>
                </a:lnTo>
                <a:lnTo>
                  <a:pt x="2287786" y="552302"/>
                </a:lnTo>
                <a:cubicBezTo>
                  <a:pt x="2269331" y="573435"/>
                  <a:pt x="2247900" y="589434"/>
                  <a:pt x="2223492" y="600299"/>
                </a:cubicBezTo>
                <a:cubicBezTo>
                  <a:pt x="2199084" y="611163"/>
                  <a:pt x="2170955" y="616595"/>
                  <a:pt x="2139106" y="616595"/>
                </a:cubicBezTo>
                <a:cubicBezTo>
                  <a:pt x="2114401" y="616595"/>
                  <a:pt x="2091333" y="611833"/>
                  <a:pt x="2069901" y="602308"/>
                </a:cubicBezTo>
                <a:cubicBezTo>
                  <a:pt x="2048470" y="592783"/>
                  <a:pt x="2031132" y="578421"/>
                  <a:pt x="2017886" y="559222"/>
                </a:cubicBezTo>
                <a:cubicBezTo>
                  <a:pt x="2004640" y="540023"/>
                  <a:pt x="1998017" y="515988"/>
                  <a:pt x="1998017" y="487115"/>
                </a:cubicBezTo>
                <a:cubicBezTo>
                  <a:pt x="1998017" y="446931"/>
                  <a:pt x="2010072" y="416645"/>
                  <a:pt x="2034183" y="396255"/>
                </a:cubicBezTo>
                <a:cubicBezTo>
                  <a:pt x="2058293" y="375866"/>
                  <a:pt x="2092002" y="362025"/>
                  <a:pt x="2135311" y="354732"/>
                </a:cubicBezTo>
                <a:cubicBezTo>
                  <a:pt x="2178620" y="347440"/>
                  <a:pt x="2228999" y="343198"/>
                  <a:pt x="2286446" y="342007"/>
                </a:cubicBezTo>
                <a:lnTo>
                  <a:pt x="2286446" y="318790"/>
                </a:lnTo>
                <a:cubicBezTo>
                  <a:pt x="2286446" y="290513"/>
                  <a:pt x="2279674" y="271165"/>
                  <a:pt x="2266131" y="260747"/>
                </a:cubicBezTo>
                <a:cubicBezTo>
                  <a:pt x="2252588" y="250329"/>
                  <a:pt x="2235100" y="245120"/>
                  <a:pt x="2213669" y="245120"/>
                </a:cubicBezTo>
                <a:cubicBezTo>
                  <a:pt x="2190154" y="245120"/>
                  <a:pt x="2170807" y="250701"/>
                  <a:pt x="2155626" y="261863"/>
                </a:cubicBezTo>
                <a:cubicBezTo>
                  <a:pt x="2140446" y="273026"/>
                  <a:pt x="2132856" y="291108"/>
                  <a:pt x="2132856" y="316111"/>
                </a:cubicBezTo>
                <a:lnTo>
                  <a:pt x="2022127" y="316111"/>
                </a:lnTo>
                <a:cubicBezTo>
                  <a:pt x="2022127" y="278904"/>
                  <a:pt x="2030239" y="249436"/>
                  <a:pt x="2046461" y="227707"/>
                </a:cubicBezTo>
                <a:cubicBezTo>
                  <a:pt x="2062683" y="205979"/>
                  <a:pt x="2085156" y="190352"/>
                  <a:pt x="2113880" y="180827"/>
                </a:cubicBezTo>
                <a:cubicBezTo>
                  <a:pt x="2142604" y="171302"/>
                  <a:pt x="2175867" y="166539"/>
                  <a:pt x="2213669" y="166539"/>
                </a:cubicBezTo>
                <a:close/>
                <a:moveTo>
                  <a:pt x="6334274" y="166093"/>
                </a:moveTo>
                <a:cubicBezTo>
                  <a:pt x="6356598" y="166093"/>
                  <a:pt x="6378476" y="168325"/>
                  <a:pt x="6399907" y="172790"/>
                </a:cubicBezTo>
                <a:cubicBezTo>
                  <a:pt x="6421338" y="177255"/>
                  <a:pt x="6440686" y="184771"/>
                  <a:pt x="6457950" y="195337"/>
                </a:cubicBezTo>
                <a:cubicBezTo>
                  <a:pt x="6475214" y="205904"/>
                  <a:pt x="6489055" y="220117"/>
                  <a:pt x="6499473" y="237977"/>
                </a:cubicBezTo>
                <a:cubicBezTo>
                  <a:pt x="6509890" y="255836"/>
                  <a:pt x="6515100" y="278160"/>
                  <a:pt x="6515100" y="304949"/>
                </a:cubicBezTo>
                <a:lnTo>
                  <a:pt x="6405265" y="304949"/>
                </a:lnTo>
                <a:cubicBezTo>
                  <a:pt x="6405264" y="282625"/>
                  <a:pt x="6398195" y="267147"/>
                  <a:pt x="6384057" y="258515"/>
                </a:cubicBezTo>
                <a:cubicBezTo>
                  <a:pt x="6369918" y="249883"/>
                  <a:pt x="6353324" y="245567"/>
                  <a:pt x="6334274" y="245567"/>
                </a:cubicBezTo>
                <a:cubicBezTo>
                  <a:pt x="6313735" y="245567"/>
                  <a:pt x="6297588" y="248543"/>
                  <a:pt x="6285830" y="254496"/>
                </a:cubicBezTo>
                <a:cubicBezTo>
                  <a:pt x="6274073" y="260450"/>
                  <a:pt x="6268194" y="270272"/>
                  <a:pt x="6268194" y="283964"/>
                </a:cubicBezTo>
                <a:cubicBezTo>
                  <a:pt x="6268194" y="292001"/>
                  <a:pt x="6271914" y="299071"/>
                  <a:pt x="6279356" y="305173"/>
                </a:cubicBezTo>
                <a:cubicBezTo>
                  <a:pt x="6286797" y="311274"/>
                  <a:pt x="6298704" y="316930"/>
                  <a:pt x="6315075" y="322139"/>
                </a:cubicBezTo>
                <a:cubicBezTo>
                  <a:pt x="6331446" y="327348"/>
                  <a:pt x="6353026" y="332929"/>
                  <a:pt x="6379816" y="338882"/>
                </a:cubicBezTo>
                <a:cubicBezTo>
                  <a:pt x="6408092" y="345431"/>
                  <a:pt x="6433394" y="353914"/>
                  <a:pt x="6455718" y="364332"/>
                </a:cubicBezTo>
                <a:cubicBezTo>
                  <a:pt x="6478042" y="374750"/>
                  <a:pt x="6495752" y="388740"/>
                  <a:pt x="6508850" y="406301"/>
                </a:cubicBezTo>
                <a:cubicBezTo>
                  <a:pt x="6521946" y="423863"/>
                  <a:pt x="6528494" y="446634"/>
                  <a:pt x="6528494" y="474613"/>
                </a:cubicBezTo>
                <a:cubicBezTo>
                  <a:pt x="6528494" y="500807"/>
                  <a:pt x="6523210" y="522983"/>
                  <a:pt x="6512644" y="541140"/>
                </a:cubicBezTo>
                <a:cubicBezTo>
                  <a:pt x="6502077" y="559297"/>
                  <a:pt x="6487938" y="573956"/>
                  <a:pt x="6470228" y="585118"/>
                </a:cubicBezTo>
                <a:cubicBezTo>
                  <a:pt x="6452518" y="596280"/>
                  <a:pt x="6432278" y="604392"/>
                  <a:pt x="6409506" y="609452"/>
                </a:cubicBezTo>
                <a:cubicBezTo>
                  <a:pt x="6386736" y="614512"/>
                  <a:pt x="6363146" y="617042"/>
                  <a:pt x="6338739" y="617042"/>
                </a:cubicBezTo>
                <a:cubicBezTo>
                  <a:pt x="6314628" y="617042"/>
                  <a:pt x="6290964" y="614809"/>
                  <a:pt x="6267748" y="610345"/>
                </a:cubicBezTo>
                <a:cubicBezTo>
                  <a:pt x="6244530" y="605880"/>
                  <a:pt x="6223546" y="598215"/>
                  <a:pt x="6204794" y="587351"/>
                </a:cubicBezTo>
                <a:cubicBezTo>
                  <a:pt x="6186040" y="576486"/>
                  <a:pt x="6171158" y="561678"/>
                  <a:pt x="6160145" y="542925"/>
                </a:cubicBezTo>
                <a:cubicBezTo>
                  <a:pt x="6149131" y="524173"/>
                  <a:pt x="6143625" y="500807"/>
                  <a:pt x="6143625" y="472827"/>
                </a:cubicBezTo>
                <a:lnTo>
                  <a:pt x="6253460" y="472827"/>
                </a:lnTo>
                <a:cubicBezTo>
                  <a:pt x="6253460" y="497235"/>
                  <a:pt x="6262018" y="514202"/>
                  <a:pt x="6279133" y="523727"/>
                </a:cubicBezTo>
                <a:cubicBezTo>
                  <a:pt x="6296248" y="533252"/>
                  <a:pt x="6316265" y="538014"/>
                  <a:pt x="6339186" y="538014"/>
                </a:cubicBezTo>
                <a:cubicBezTo>
                  <a:pt x="6361806" y="538014"/>
                  <a:pt x="6379368" y="534368"/>
                  <a:pt x="6391870" y="527075"/>
                </a:cubicBezTo>
                <a:cubicBezTo>
                  <a:pt x="6404372" y="519783"/>
                  <a:pt x="6410622" y="507504"/>
                  <a:pt x="6410623" y="490240"/>
                </a:cubicBezTo>
                <a:cubicBezTo>
                  <a:pt x="6410622" y="473869"/>
                  <a:pt x="6403255" y="461665"/>
                  <a:pt x="6388522" y="453629"/>
                </a:cubicBezTo>
                <a:cubicBezTo>
                  <a:pt x="6373788" y="445592"/>
                  <a:pt x="6347966" y="437406"/>
                  <a:pt x="6311057" y="429072"/>
                </a:cubicBezTo>
                <a:cubicBezTo>
                  <a:pt x="6280100" y="421631"/>
                  <a:pt x="6252492" y="412626"/>
                  <a:pt x="6228234" y="402060"/>
                </a:cubicBezTo>
                <a:cubicBezTo>
                  <a:pt x="6203975" y="391493"/>
                  <a:pt x="6185000" y="377354"/>
                  <a:pt x="6171307" y="359644"/>
                </a:cubicBezTo>
                <a:cubicBezTo>
                  <a:pt x="6157614" y="341933"/>
                  <a:pt x="6150768" y="318641"/>
                  <a:pt x="6150769" y="289769"/>
                </a:cubicBezTo>
                <a:cubicBezTo>
                  <a:pt x="6150768" y="267147"/>
                  <a:pt x="6155978" y="247948"/>
                  <a:pt x="6166396" y="232172"/>
                </a:cubicBezTo>
                <a:cubicBezTo>
                  <a:pt x="6176813" y="216397"/>
                  <a:pt x="6190728" y="203672"/>
                  <a:pt x="6208142" y="193998"/>
                </a:cubicBezTo>
                <a:cubicBezTo>
                  <a:pt x="6225554" y="184324"/>
                  <a:pt x="6245200" y="177255"/>
                  <a:pt x="6267078" y="172790"/>
                </a:cubicBezTo>
                <a:cubicBezTo>
                  <a:pt x="6288955" y="168325"/>
                  <a:pt x="6311354" y="166093"/>
                  <a:pt x="6334274" y="166093"/>
                </a:cubicBezTo>
                <a:close/>
                <a:moveTo>
                  <a:pt x="3010049" y="166093"/>
                </a:moveTo>
                <a:cubicBezTo>
                  <a:pt x="3032373" y="166093"/>
                  <a:pt x="3054250" y="168325"/>
                  <a:pt x="3075682" y="172790"/>
                </a:cubicBezTo>
                <a:cubicBezTo>
                  <a:pt x="3097113" y="177255"/>
                  <a:pt x="3116461" y="184771"/>
                  <a:pt x="3133725" y="195337"/>
                </a:cubicBezTo>
                <a:cubicBezTo>
                  <a:pt x="3150989" y="205904"/>
                  <a:pt x="3164830" y="220117"/>
                  <a:pt x="3175248" y="237977"/>
                </a:cubicBezTo>
                <a:cubicBezTo>
                  <a:pt x="3185666" y="255836"/>
                  <a:pt x="3190875" y="278160"/>
                  <a:pt x="3190875" y="304949"/>
                </a:cubicBezTo>
                <a:lnTo>
                  <a:pt x="3081040" y="304949"/>
                </a:lnTo>
                <a:cubicBezTo>
                  <a:pt x="3081040" y="282625"/>
                  <a:pt x="3073970" y="267147"/>
                  <a:pt x="3059832" y="258515"/>
                </a:cubicBezTo>
                <a:cubicBezTo>
                  <a:pt x="3045693" y="249883"/>
                  <a:pt x="3029099" y="245567"/>
                  <a:pt x="3010049" y="245567"/>
                </a:cubicBezTo>
                <a:cubicBezTo>
                  <a:pt x="2989510" y="245567"/>
                  <a:pt x="2973362" y="248543"/>
                  <a:pt x="2961605" y="254496"/>
                </a:cubicBezTo>
                <a:cubicBezTo>
                  <a:pt x="2949848" y="260450"/>
                  <a:pt x="2943969" y="270272"/>
                  <a:pt x="2943969" y="283964"/>
                </a:cubicBezTo>
                <a:cubicBezTo>
                  <a:pt x="2943969" y="292001"/>
                  <a:pt x="2947690" y="299071"/>
                  <a:pt x="2955131" y="305173"/>
                </a:cubicBezTo>
                <a:cubicBezTo>
                  <a:pt x="2962572" y="311274"/>
                  <a:pt x="2974479" y="316930"/>
                  <a:pt x="2990850" y="322139"/>
                </a:cubicBezTo>
                <a:cubicBezTo>
                  <a:pt x="3007221" y="327348"/>
                  <a:pt x="3028801" y="332929"/>
                  <a:pt x="3055590" y="338882"/>
                </a:cubicBezTo>
                <a:cubicBezTo>
                  <a:pt x="3083867" y="345431"/>
                  <a:pt x="3109168" y="353914"/>
                  <a:pt x="3131492" y="364332"/>
                </a:cubicBezTo>
                <a:cubicBezTo>
                  <a:pt x="3153816" y="374750"/>
                  <a:pt x="3171527" y="388740"/>
                  <a:pt x="3184624" y="406301"/>
                </a:cubicBezTo>
                <a:cubicBezTo>
                  <a:pt x="3197721" y="423863"/>
                  <a:pt x="3204269" y="446634"/>
                  <a:pt x="3204269" y="474613"/>
                </a:cubicBezTo>
                <a:cubicBezTo>
                  <a:pt x="3204269" y="500807"/>
                  <a:pt x="3198986" y="522983"/>
                  <a:pt x="3188419" y="541140"/>
                </a:cubicBezTo>
                <a:cubicBezTo>
                  <a:pt x="3177852" y="559297"/>
                  <a:pt x="3163714" y="573956"/>
                  <a:pt x="3146003" y="585118"/>
                </a:cubicBezTo>
                <a:cubicBezTo>
                  <a:pt x="3128292" y="596280"/>
                  <a:pt x="3108052" y="604392"/>
                  <a:pt x="3085281" y="609452"/>
                </a:cubicBezTo>
                <a:cubicBezTo>
                  <a:pt x="3062510" y="614512"/>
                  <a:pt x="3038921" y="617042"/>
                  <a:pt x="3014513" y="617042"/>
                </a:cubicBezTo>
                <a:cubicBezTo>
                  <a:pt x="2990403" y="617042"/>
                  <a:pt x="2966740" y="614809"/>
                  <a:pt x="2943522" y="610345"/>
                </a:cubicBezTo>
                <a:cubicBezTo>
                  <a:pt x="2920305" y="605880"/>
                  <a:pt x="2899320" y="598215"/>
                  <a:pt x="2880568" y="587351"/>
                </a:cubicBezTo>
                <a:cubicBezTo>
                  <a:pt x="2861816" y="576486"/>
                  <a:pt x="2846933" y="561678"/>
                  <a:pt x="2835920" y="542925"/>
                </a:cubicBezTo>
                <a:cubicBezTo>
                  <a:pt x="2824906" y="524173"/>
                  <a:pt x="2819400" y="500807"/>
                  <a:pt x="2819400" y="472827"/>
                </a:cubicBezTo>
                <a:lnTo>
                  <a:pt x="2929235" y="472827"/>
                </a:lnTo>
                <a:cubicBezTo>
                  <a:pt x="2929235" y="497235"/>
                  <a:pt x="2937792" y="514202"/>
                  <a:pt x="2954908" y="523727"/>
                </a:cubicBezTo>
                <a:cubicBezTo>
                  <a:pt x="2972023" y="533252"/>
                  <a:pt x="2992040" y="538014"/>
                  <a:pt x="3014960" y="538014"/>
                </a:cubicBezTo>
                <a:cubicBezTo>
                  <a:pt x="3037582" y="538014"/>
                  <a:pt x="3055143" y="534368"/>
                  <a:pt x="3067645" y="527075"/>
                </a:cubicBezTo>
                <a:cubicBezTo>
                  <a:pt x="3080147" y="519783"/>
                  <a:pt x="3086397" y="507504"/>
                  <a:pt x="3086397" y="490240"/>
                </a:cubicBezTo>
                <a:cubicBezTo>
                  <a:pt x="3086397" y="473869"/>
                  <a:pt x="3079030" y="461665"/>
                  <a:pt x="3064296" y="453629"/>
                </a:cubicBezTo>
                <a:cubicBezTo>
                  <a:pt x="3049562" y="445592"/>
                  <a:pt x="3023741" y="437406"/>
                  <a:pt x="2986831" y="429072"/>
                </a:cubicBezTo>
                <a:cubicBezTo>
                  <a:pt x="2955875" y="421631"/>
                  <a:pt x="2928267" y="412626"/>
                  <a:pt x="2904008" y="402060"/>
                </a:cubicBezTo>
                <a:cubicBezTo>
                  <a:pt x="2879750" y="391493"/>
                  <a:pt x="2860774" y="377354"/>
                  <a:pt x="2847082" y="359644"/>
                </a:cubicBezTo>
                <a:cubicBezTo>
                  <a:pt x="2833390" y="341933"/>
                  <a:pt x="2826543" y="318641"/>
                  <a:pt x="2826543" y="289769"/>
                </a:cubicBezTo>
                <a:cubicBezTo>
                  <a:pt x="2826543" y="267147"/>
                  <a:pt x="2831752" y="247948"/>
                  <a:pt x="2842170" y="232172"/>
                </a:cubicBezTo>
                <a:cubicBezTo>
                  <a:pt x="2852588" y="216397"/>
                  <a:pt x="2866504" y="203672"/>
                  <a:pt x="2883917" y="193998"/>
                </a:cubicBezTo>
                <a:cubicBezTo>
                  <a:pt x="2901330" y="184324"/>
                  <a:pt x="2920975" y="177255"/>
                  <a:pt x="2942853" y="172790"/>
                </a:cubicBezTo>
                <a:cubicBezTo>
                  <a:pt x="2964730" y="168325"/>
                  <a:pt x="2987129" y="166093"/>
                  <a:pt x="3010049" y="166093"/>
                </a:cubicBezTo>
                <a:close/>
                <a:moveTo>
                  <a:pt x="3728144" y="88851"/>
                </a:moveTo>
                <a:cubicBezTo>
                  <a:pt x="3711178" y="88851"/>
                  <a:pt x="3697634" y="93390"/>
                  <a:pt x="3687514" y="102469"/>
                </a:cubicBezTo>
                <a:cubicBezTo>
                  <a:pt x="3677394" y="111547"/>
                  <a:pt x="3672334" y="123825"/>
                  <a:pt x="3672334" y="139304"/>
                </a:cubicBezTo>
                <a:cubicBezTo>
                  <a:pt x="3672334" y="152996"/>
                  <a:pt x="3677319" y="168474"/>
                  <a:pt x="3687291" y="185738"/>
                </a:cubicBezTo>
                <a:cubicBezTo>
                  <a:pt x="3692277" y="194370"/>
                  <a:pt x="3698695" y="203821"/>
                  <a:pt x="3706546" y="214090"/>
                </a:cubicBezTo>
                <a:lnTo>
                  <a:pt x="3713323" y="222185"/>
                </a:lnTo>
                <a:lnTo>
                  <a:pt x="3729484" y="213420"/>
                </a:lnTo>
                <a:cubicBezTo>
                  <a:pt x="3745260" y="203597"/>
                  <a:pt x="3757910" y="192733"/>
                  <a:pt x="3767435" y="180827"/>
                </a:cubicBezTo>
                <a:cubicBezTo>
                  <a:pt x="3776960" y="168920"/>
                  <a:pt x="3781722" y="155079"/>
                  <a:pt x="3781722" y="139304"/>
                </a:cubicBezTo>
                <a:cubicBezTo>
                  <a:pt x="3781722" y="124421"/>
                  <a:pt x="3777034" y="112291"/>
                  <a:pt x="3767658" y="102915"/>
                </a:cubicBezTo>
                <a:cubicBezTo>
                  <a:pt x="3758282" y="93539"/>
                  <a:pt x="3745111" y="88851"/>
                  <a:pt x="3728144" y="88851"/>
                </a:cubicBezTo>
                <a:close/>
                <a:moveTo>
                  <a:pt x="2534394" y="70545"/>
                </a:moveTo>
                <a:lnTo>
                  <a:pt x="2652712" y="70545"/>
                </a:lnTo>
                <a:lnTo>
                  <a:pt x="2652712" y="173236"/>
                </a:lnTo>
                <a:lnTo>
                  <a:pt x="2747813" y="173236"/>
                </a:lnTo>
                <a:lnTo>
                  <a:pt x="2747813" y="264319"/>
                </a:lnTo>
                <a:lnTo>
                  <a:pt x="2652712" y="264319"/>
                </a:lnTo>
                <a:lnTo>
                  <a:pt x="2652712" y="450057"/>
                </a:lnTo>
                <a:cubicBezTo>
                  <a:pt x="2652712" y="472976"/>
                  <a:pt x="2655912" y="489943"/>
                  <a:pt x="2662312" y="500956"/>
                </a:cubicBezTo>
                <a:cubicBezTo>
                  <a:pt x="2668711" y="511969"/>
                  <a:pt x="2683222" y="517476"/>
                  <a:pt x="2705844" y="517476"/>
                </a:cubicBezTo>
                <a:lnTo>
                  <a:pt x="2747813" y="517476"/>
                </a:lnTo>
                <a:lnTo>
                  <a:pt x="2747813" y="609005"/>
                </a:lnTo>
                <a:lnTo>
                  <a:pt x="2701825" y="609005"/>
                </a:lnTo>
                <a:cubicBezTo>
                  <a:pt x="2657772" y="609005"/>
                  <a:pt x="2623616" y="603722"/>
                  <a:pt x="2599357" y="593155"/>
                </a:cubicBezTo>
                <a:cubicBezTo>
                  <a:pt x="2575098" y="582588"/>
                  <a:pt x="2558206" y="566217"/>
                  <a:pt x="2548681" y="544042"/>
                </a:cubicBezTo>
                <a:cubicBezTo>
                  <a:pt x="2539156" y="521866"/>
                  <a:pt x="2534394" y="492919"/>
                  <a:pt x="2534394" y="457200"/>
                </a:cubicBezTo>
                <a:lnTo>
                  <a:pt x="2534394" y="264319"/>
                </a:lnTo>
                <a:lnTo>
                  <a:pt x="2462063" y="264319"/>
                </a:lnTo>
                <a:lnTo>
                  <a:pt x="2462063" y="173236"/>
                </a:lnTo>
                <a:lnTo>
                  <a:pt x="2534394" y="173236"/>
                </a:lnTo>
                <a:close/>
                <a:moveTo>
                  <a:pt x="1715244" y="70545"/>
                </a:moveTo>
                <a:lnTo>
                  <a:pt x="1833562" y="70545"/>
                </a:lnTo>
                <a:lnTo>
                  <a:pt x="1833562" y="173236"/>
                </a:lnTo>
                <a:lnTo>
                  <a:pt x="1928664" y="173236"/>
                </a:lnTo>
                <a:lnTo>
                  <a:pt x="1928664" y="264319"/>
                </a:lnTo>
                <a:lnTo>
                  <a:pt x="1833562" y="264319"/>
                </a:lnTo>
                <a:lnTo>
                  <a:pt x="1833562" y="450057"/>
                </a:lnTo>
                <a:cubicBezTo>
                  <a:pt x="1833562" y="472976"/>
                  <a:pt x="1836762" y="489943"/>
                  <a:pt x="1843162" y="500956"/>
                </a:cubicBezTo>
                <a:cubicBezTo>
                  <a:pt x="1849561" y="511969"/>
                  <a:pt x="1864072" y="517476"/>
                  <a:pt x="1886694" y="517476"/>
                </a:cubicBezTo>
                <a:lnTo>
                  <a:pt x="1928664" y="517476"/>
                </a:lnTo>
                <a:lnTo>
                  <a:pt x="1928664" y="609005"/>
                </a:lnTo>
                <a:lnTo>
                  <a:pt x="1882676" y="609005"/>
                </a:lnTo>
                <a:cubicBezTo>
                  <a:pt x="1838622" y="609005"/>
                  <a:pt x="1804466" y="603722"/>
                  <a:pt x="1780207" y="593155"/>
                </a:cubicBezTo>
                <a:cubicBezTo>
                  <a:pt x="1755948" y="582588"/>
                  <a:pt x="1739056" y="566217"/>
                  <a:pt x="1729531" y="544042"/>
                </a:cubicBezTo>
                <a:cubicBezTo>
                  <a:pt x="1720006" y="521866"/>
                  <a:pt x="1715244" y="492919"/>
                  <a:pt x="1715244" y="457200"/>
                </a:cubicBezTo>
                <a:lnTo>
                  <a:pt x="1715244" y="264319"/>
                </a:lnTo>
                <a:lnTo>
                  <a:pt x="1642913" y="264319"/>
                </a:lnTo>
                <a:lnTo>
                  <a:pt x="1642913" y="173236"/>
                </a:lnTo>
                <a:lnTo>
                  <a:pt x="1715244" y="173236"/>
                </a:lnTo>
                <a:close/>
                <a:moveTo>
                  <a:pt x="660499" y="23218"/>
                </a:moveTo>
                <a:lnTo>
                  <a:pt x="773013" y="23218"/>
                </a:lnTo>
                <a:lnTo>
                  <a:pt x="773013" y="609005"/>
                </a:lnTo>
                <a:lnTo>
                  <a:pt x="648444" y="609005"/>
                </a:lnTo>
                <a:lnTo>
                  <a:pt x="648444" y="162074"/>
                </a:lnTo>
                <a:cubicBezTo>
                  <a:pt x="638919" y="173087"/>
                  <a:pt x="627161" y="183580"/>
                  <a:pt x="613172" y="193551"/>
                </a:cubicBezTo>
                <a:cubicBezTo>
                  <a:pt x="599182" y="203523"/>
                  <a:pt x="582290" y="212304"/>
                  <a:pt x="562496" y="219894"/>
                </a:cubicBezTo>
                <a:cubicBezTo>
                  <a:pt x="542702" y="227484"/>
                  <a:pt x="519261" y="233214"/>
                  <a:pt x="492174" y="237084"/>
                </a:cubicBezTo>
                <a:lnTo>
                  <a:pt x="492174" y="127248"/>
                </a:lnTo>
                <a:cubicBezTo>
                  <a:pt x="519559" y="121295"/>
                  <a:pt x="543595" y="113259"/>
                  <a:pt x="564282" y="103138"/>
                </a:cubicBezTo>
                <a:cubicBezTo>
                  <a:pt x="584969" y="93018"/>
                  <a:pt x="603126" y="81186"/>
                  <a:pt x="618753" y="67643"/>
                </a:cubicBezTo>
                <a:cubicBezTo>
                  <a:pt x="634380" y="54099"/>
                  <a:pt x="648295" y="39291"/>
                  <a:pt x="660499" y="23218"/>
                </a:cubicBezTo>
                <a:close/>
                <a:moveTo>
                  <a:pt x="4324350" y="8037"/>
                </a:moveTo>
                <a:lnTo>
                  <a:pt x="4447133" y="8037"/>
                </a:lnTo>
                <a:lnTo>
                  <a:pt x="4723507" y="412999"/>
                </a:lnTo>
                <a:lnTo>
                  <a:pt x="4723507" y="8037"/>
                </a:lnTo>
                <a:lnTo>
                  <a:pt x="4841825" y="8037"/>
                </a:lnTo>
                <a:lnTo>
                  <a:pt x="4841825" y="609005"/>
                </a:lnTo>
                <a:lnTo>
                  <a:pt x="4718596" y="609005"/>
                </a:lnTo>
                <a:lnTo>
                  <a:pt x="4441775" y="201365"/>
                </a:lnTo>
                <a:lnTo>
                  <a:pt x="4441775" y="609005"/>
                </a:lnTo>
                <a:lnTo>
                  <a:pt x="4324350" y="609005"/>
                </a:lnTo>
                <a:close/>
                <a:moveTo>
                  <a:pt x="0" y="8037"/>
                </a:moveTo>
                <a:lnTo>
                  <a:pt x="392906" y="8037"/>
                </a:lnTo>
                <a:lnTo>
                  <a:pt x="392906" y="112068"/>
                </a:lnTo>
                <a:lnTo>
                  <a:pt x="125462" y="112068"/>
                </a:lnTo>
                <a:lnTo>
                  <a:pt x="125462" y="252711"/>
                </a:lnTo>
                <a:lnTo>
                  <a:pt x="365224" y="252711"/>
                </a:lnTo>
                <a:lnTo>
                  <a:pt x="365224" y="352277"/>
                </a:lnTo>
                <a:lnTo>
                  <a:pt x="125462" y="352277"/>
                </a:lnTo>
                <a:lnTo>
                  <a:pt x="125462" y="609005"/>
                </a:lnTo>
                <a:lnTo>
                  <a:pt x="0" y="609005"/>
                </a:lnTo>
                <a:close/>
                <a:moveTo>
                  <a:pt x="1359396" y="447"/>
                </a:moveTo>
                <a:cubicBezTo>
                  <a:pt x="1400472" y="447"/>
                  <a:pt x="1438200" y="6698"/>
                  <a:pt x="1472580" y="19199"/>
                </a:cubicBezTo>
                <a:cubicBezTo>
                  <a:pt x="1506959" y="31701"/>
                  <a:pt x="1534418" y="50751"/>
                  <a:pt x="1554956" y="76349"/>
                </a:cubicBezTo>
                <a:cubicBezTo>
                  <a:pt x="1575494" y="101948"/>
                  <a:pt x="1585763" y="134541"/>
                  <a:pt x="1585763" y="174129"/>
                </a:cubicBezTo>
                <a:lnTo>
                  <a:pt x="1457176" y="174129"/>
                </a:lnTo>
                <a:cubicBezTo>
                  <a:pt x="1457474" y="148531"/>
                  <a:pt x="1447949" y="129406"/>
                  <a:pt x="1428601" y="116756"/>
                </a:cubicBezTo>
                <a:cubicBezTo>
                  <a:pt x="1409253" y="104106"/>
                  <a:pt x="1386036" y="97780"/>
                  <a:pt x="1358949" y="97780"/>
                </a:cubicBezTo>
                <a:cubicBezTo>
                  <a:pt x="1332160" y="97780"/>
                  <a:pt x="1309985" y="102766"/>
                  <a:pt x="1292423" y="112738"/>
                </a:cubicBezTo>
                <a:cubicBezTo>
                  <a:pt x="1274861" y="122709"/>
                  <a:pt x="1266081" y="138113"/>
                  <a:pt x="1266081" y="158949"/>
                </a:cubicBezTo>
                <a:cubicBezTo>
                  <a:pt x="1266081" y="170855"/>
                  <a:pt x="1269801" y="181347"/>
                  <a:pt x="1277243" y="190426"/>
                </a:cubicBezTo>
                <a:cubicBezTo>
                  <a:pt x="1284684" y="199504"/>
                  <a:pt x="1298451" y="208360"/>
                  <a:pt x="1318543" y="216992"/>
                </a:cubicBezTo>
                <a:cubicBezTo>
                  <a:pt x="1338634" y="225624"/>
                  <a:pt x="1367730" y="235446"/>
                  <a:pt x="1405830" y="246460"/>
                </a:cubicBezTo>
                <a:cubicBezTo>
                  <a:pt x="1451372" y="259854"/>
                  <a:pt x="1488727" y="273919"/>
                  <a:pt x="1517898" y="288653"/>
                </a:cubicBezTo>
                <a:cubicBezTo>
                  <a:pt x="1547068" y="303387"/>
                  <a:pt x="1568723" y="322437"/>
                  <a:pt x="1582861" y="345803"/>
                </a:cubicBezTo>
                <a:cubicBezTo>
                  <a:pt x="1597000" y="369169"/>
                  <a:pt x="1604069" y="399902"/>
                  <a:pt x="1604069" y="438002"/>
                </a:cubicBezTo>
                <a:cubicBezTo>
                  <a:pt x="1604069" y="480567"/>
                  <a:pt x="1593651" y="514946"/>
                  <a:pt x="1572815" y="541140"/>
                </a:cubicBezTo>
                <a:cubicBezTo>
                  <a:pt x="1551979" y="567333"/>
                  <a:pt x="1523628" y="586532"/>
                  <a:pt x="1487760" y="598736"/>
                </a:cubicBezTo>
                <a:cubicBezTo>
                  <a:pt x="1451893" y="610940"/>
                  <a:pt x="1411337" y="617042"/>
                  <a:pt x="1366093" y="617042"/>
                </a:cubicBezTo>
                <a:cubicBezTo>
                  <a:pt x="1320552" y="617042"/>
                  <a:pt x="1279550" y="610568"/>
                  <a:pt x="1243087" y="597620"/>
                </a:cubicBezTo>
                <a:cubicBezTo>
                  <a:pt x="1206624" y="584672"/>
                  <a:pt x="1177677" y="564059"/>
                  <a:pt x="1156245" y="535782"/>
                </a:cubicBezTo>
                <a:cubicBezTo>
                  <a:pt x="1134814" y="507504"/>
                  <a:pt x="1124099" y="470595"/>
                  <a:pt x="1124099" y="425054"/>
                </a:cubicBezTo>
                <a:lnTo>
                  <a:pt x="1252686" y="425054"/>
                </a:lnTo>
                <a:cubicBezTo>
                  <a:pt x="1253281" y="448271"/>
                  <a:pt x="1258639" y="466502"/>
                  <a:pt x="1268760" y="479748"/>
                </a:cubicBezTo>
                <a:cubicBezTo>
                  <a:pt x="1278880" y="492994"/>
                  <a:pt x="1292498" y="502444"/>
                  <a:pt x="1309613" y="508100"/>
                </a:cubicBezTo>
                <a:cubicBezTo>
                  <a:pt x="1326728" y="513755"/>
                  <a:pt x="1346299" y="516583"/>
                  <a:pt x="1368326" y="516583"/>
                </a:cubicBezTo>
                <a:cubicBezTo>
                  <a:pt x="1389459" y="516583"/>
                  <a:pt x="1408063" y="514053"/>
                  <a:pt x="1424136" y="508993"/>
                </a:cubicBezTo>
                <a:cubicBezTo>
                  <a:pt x="1440210" y="503933"/>
                  <a:pt x="1452785" y="496119"/>
                  <a:pt x="1461864" y="485552"/>
                </a:cubicBezTo>
                <a:cubicBezTo>
                  <a:pt x="1470943" y="474985"/>
                  <a:pt x="1475482" y="461517"/>
                  <a:pt x="1475482" y="445145"/>
                </a:cubicBezTo>
                <a:cubicBezTo>
                  <a:pt x="1475482" y="429370"/>
                  <a:pt x="1471612" y="416347"/>
                  <a:pt x="1463873" y="406078"/>
                </a:cubicBezTo>
                <a:cubicBezTo>
                  <a:pt x="1456134" y="395809"/>
                  <a:pt x="1442442" y="386433"/>
                  <a:pt x="1422797" y="377949"/>
                </a:cubicBezTo>
                <a:cubicBezTo>
                  <a:pt x="1403151" y="369466"/>
                  <a:pt x="1375618" y="360313"/>
                  <a:pt x="1340197" y="350491"/>
                </a:cubicBezTo>
                <a:cubicBezTo>
                  <a:pt x="1298823" y="338584"/>
                  <a:pt x="1263030" y="325488"/>
                  <a:pt x="1232818" y="311200"/>
                </a:cubicBezTo>
                <a:cubicBezTo>
                  <a:pt x="1202606" y="296913"/>
                  <a:pt x="1179239" y="278458"/>
                  <a:pt x="1162719" y="255836"/>
                </a:cubicBezTo>
                <a:cubicBezTo>
                  <a:pt x="1146199" y="233214"/>
                  <a:pt x="1137940" y="203746"/>
                  <a:pt x="1137940" y="167432"/>
                </a:cubicBezTo>
                <a:cubicBezTo>
                  <a:pt x="1137940" y="128439"/>
                  <a:pt x="1147390" y="96664"/>
                  <a:pt x="1166291" y="72108"/>
                </a:cubicBezTo>
                <a:cubicBezTo>
                  <a:pt x="1185193" y="47551"/>
                  <a:pt x="1211312" y="29468"/>
                  <a:pt x="1244649" y="17860"/>
                </a:cubicBezTo>
                <a:cubicBezTo>
                  <a:pt x="1277987" y="6251"/>
                  <a:pt x="1316236" y="447"/>
                  <a:pt x="1359396" y="447"/>
                </a:cubicBezTo>
                <a:close/>
                <a:moveTo>
                  <a:pt x="3727251" y="0"/>
                </a:moveTo>
                <a:cubicBezTo>
                  <a:pt x="3762375" y="0"/>
                  <a:pt x="3791471" y="6102"/>
                  <a:pt x="3814539" y="18306"/>
                </a:cubicBezTo>
                <a:cubicBezTo>
                  <a:pt x="3837607" y="30510"/>
                  <a:pt x="3854872" y="46807"/>
                  <a:pt x="3866331" y="67196"/>
                </a:cubicBezTo>
                <a:cubicBezTo>
                  <a:pt x="3877791" y="87586"/>
                  <a:pt x="3883521" y="110282"/>
                  <a:pt x="3883521" y="135285"/>
                </a:cubicBezTo>
                <a:cubicBezTo>
                  <a:pt x="3883521" y="163562"/>
                  <a:pt x="3877047" y="187598"/>
                  <a:pt x="3864099" y="207392"/>
                </a:cubicBezTo>
                <a:cubicBezTo>
                  <a:pt x="3851151" y="227187"/>
                  <a:pt x="3834482" y="244153"/>
                  <a:pt x="3814093" y="258292"/>
                </a:cubicBezTo>
                <a:cubicBezTo>
                  <a:pt x="3803898" y="265361"/>
                  <a:pt x="3793461" y="272114"/>
                  <a:pt x="3782783" y="278551"/>
                </a:cubicBezTo>
                <a:lnTo>
                  <a:pt x="3768835" y="286368"/>
                </a:lnTo>
                <a:lnTo>
                  <a:pt x="3877137" y="409060"/>
                </a:lnTo>
                <a:lnTo>
                  <a:pt x="3883298" y="395362"/>
                </a:lnTo>
                <a:cubicBezTo>
                  <a:pt x="3891781" y="371103"/>
                  <a:pt x="3896022" y="341561"/>
                  <a:pt x="3896022" y="306735"/>
                </a:cubicBezTo>
                <a:lnTo>
                  <a:pt x="4016573" y="306735"/>
                </a:lnTo>
                <a:cubicBezTo>
                  <a:pt x="4016573" y="340966"/>
                  <a:pt x="4012555" y="372071"/>
                  <a:pt x="4004518" y="400050"/>
                </a:cubicBezTo>
                <a:cubicBezTo>
                  <a:pt x="3996481" y="428030"/>
                  <a:pt x="3985245" y="453182"/>
                  <a:pt x="3970809" y="475506"/>
                </a:cubicBezTo>
                <a:lnTo>
                  <a:pt x="3954845" y="497093"/>
                </a:lnTo>
                <a:lnTo>
                  <a:pt x="4053631" y="609005"/>
                </a:lnTo>
                <a:lnTo>
                  <a:pt x="3908078" y="609005"/>
                </a:lnTo>
                <a:lnTo>
                  <a:pt x="3874487" y="570672"/>
                </a:lnTo>
                <a:lnTo>
                  <a:pt x="3872861" y="571780"/>
                </a:lnTo>
                <a:cubicBezTo>
                  <a:pt x="3856378" y="581788"/>
                  <a:pt x="3839021" y="589955"/>
                  <a:pt x="3820790" y="596280"/>
                </a:cubicBezTo>
                <a:cubicBezTo>
                  <a:pt x="3784327" y="608931"/>
                  <a:pt x="3744664" y="615256"/>
                  <a:pt x="3701802" y="615256"/>
                </a:cubicBezTo>
                <a:cubicBezTo>
                  <a:pt x="3661618" y="615256"/>
                  <a:pt x="3625080" y="608559"/>
                  <a:pt x="3592190" y="595164"/>
                </a:cubicBezTo>
                <a:cubicBezTo>
                  <a:pt x="3559299" y="581770"/>
                  <a:pt x="3533031" y="562199"/>
                  <a:pt x="3513386" y="536451"/>
                </a:cubicBezTo>
                <a:cubicBezTo>
                  <a:pt x="3493740" y="510704"/>
                  <a:pt x="3483918" y="479376"/>
                  <a:pt x="3483918" y="442467"/>
                </a:cubicBezTo>
                <a:cubicBezTo>
                  <a:pt x="3483918" y="405557"/>
                  <a:pt x="3492698" y="374750"/>
                  <a:pt x="3510260" y="350044"/>
                </a:cubicBezTo>
                <a:cubicBezTo>
                  <a:pt x="3527822" y="325339"/>
                  <a:pt x="3550592" y="304577"/>
                  <a:pt x="3578572" y="287760"/>
                </a:cubicBezTo>
                <a:lnTo>
                  <a:pt x="3614549" y="267622"/>
                </a:lnTo>
                <a:lnTo>
                  <a:pt x="3581698" y="222573"/>
                </a:lnTo>
                <a:cubicBezTo>
                  <a:pt x="3565922" y="195337"/>
                  <a:pt x="3558034" y="166837"/>
                  <a:pt x="3558034" y="137071"/>
                </a:cubicBezTo>
                <a:cubicBezTo>
                  <a:pt x="3558034" y="110877"/>
                  <a:pt x="3564657" y="87437"/>
                  <a:pt x="3577903" y="66750"/>
                </a:cubicBezTo>
                <a:cubicBezTo>
                  <a:pt x="3591148" y="46063"/>
                  <a:pt x="3610346" y="29766"/>
                  <a:pt x="3635499" y="17860"/>
                </a:cubicBezTo>
                <a:cubicBezTo>
                  <a:pt x="3660651" y="5954"/>
                  <a:pt x="3691235" y="0"/>
                  <a:pt x="3727251" y="0"/>
                </a:cubicBezTo>
                <a:close/>
              </a:path>
            </a:pathLst>
          </a:custGeom>
          <a:gradFill>
            <a:gsLst>
              <a:gs pos="50000">
                <a:schemeClr val="bg1">
                  <a:lumMod val="85000"/>
                  <a:alpha val="50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bg1"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2F7CF1B7-272D-4D53-8D0B-65C4E9A36BBA}"/>
              </a:ext>
            </a:extLst>
          </p:cNvPr>
          <p:cNvSpPr/>
          <p:nvPr/>
        </p:nvSpPr>
        <p:spPr>
          <a:xfrm>
            <a:off x="1" y="-685800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Image">
            <a:extLst>
              <a:ext uri="{FF2B5EF4-FFF2-40B4-BE49-F238E27FC236}">
                <a16:creationId xmlns:a16="http://schemas.microsoft.com/office/drawing/2014/main" id="{9941EF13-2400-47FE-BAB8-63D50F0D9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178" y="-3729243"/>
            <a:ext cx="4299856" cy="24186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I've been working on a Formula 1 stats dashboard. These are three  interesting graphs I wanted to share. The link to the full dashboard will  be in the comments. : r/formula1">
            <a:extLst>
              <a:ext uri="{FF2B5EF4-FFF2-40B4-BE49-F238E27FC236}">
                <a16:creationId xmlns:a16="http://schemas.microsoft.com/office/drawing/2014/main" id="{A3C1F30E-EF4C-431B-9364-F6931064E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974" y="-3729243"/>
            <a:ext cx="3825106" cy="24218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8">
            <a:extLst>
              <a:ext uri="{FF2B5EF4-FFF2-40B4-BE49-F238E27FC236}">
                <a16:creationId xmlns:a16="http://schemas.microsoft.com/office/drawing/2014/main" id="{6EBFD82B-401B-49ED-9D30-60DE26E3C1D7}"/>
              </a:ext>
            </a:extLst>
          </p:cNvPr>
          <p:cNvSpPr txBox="1"/>
          <p:nvPr/>
        </p:nvSpPr>
        <p:spPr>
          <a:xfrm>
            <a:off x="1419363" y="-4429000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700" u="sng" dirty="0">
                <a:solidFill>
                  <a:schemeClr val="bg1"/>
                </a:solidFill>
              </a:rPr>
              <a:t>News site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21" name="TextBox 9">
            <a:extLst>
              <a:ext uri="{FF2B5EF4-FFF2-40B4-BE49-F238E27FC236}">
                <a16:creationId xmlns:a16="http://schemas.microsoft.com/office/drawing/2014/main" id="{8CD8050A-0F8F-4F44-A24B-17B57E8886CC}"/>
              </a:ext>
            </a:extLst>
          </p:cNvPr>
          <p:cNvSpPr txBox="1"/>
          <p:nvPr/>
        </p:nvSpPr>
        <p:spPr>
          <a:xfrm>
            <a:off x="5723784" y="-4429000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700" u="sng" dirty="0" err="1">
                <a:solidFill>
                  <a:schemeClr val="bg1"/>
                </a:solidFill>
              </a:rPr>
              <a:t>Statistics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22" name="Szabadkézi sokszög: alakzat 21">
            <a:extLst>
              <a:ext uri="{FF2B5EF4-FFF2-40B4-BE49-F238E27FC236}">
                <a16:creationId xmlns:a16="http://schemas.microsoft.com/office/drawing/2014/main" id="{7452F2F5-2A36-4127-8724-D49ED3C419F9}"/>
              </a:ext>
            </a:extLst>
          </p:cNvPr>
          <p:cNvSpPr/>
          <p:nvPr/>
        </p:nvSpPr>
        <p:spPr>
          <a:xfrm>
            <a:off x="3072767" y="-6343257"/>
            <a:ext cx="5804534" cy="1399514"/>
          </a:xfrm>
          <a:custGeom>
            <a:avLst/>
            <a:gdLst/>
            <a:ahLst/>
            <a:cxnLst/>
            <a:rect l="l" t="t" r="r" b="b"/>
            <a:pathLst>
              <a:path w="2913915" h="717328">
                <a:moveTo>
                  <a:pt x="2697449" y="297577"/>
                </a:moveTo>
                <a:cubicBezTo>
                  <a:pt x="2681227" y="297577"/>
                  <a:pt x="2667117" y="300618"/>
                  <a:pt x="2655120" y="306702"/>
                </a:cubicBezTo>
                <a:cubicBezTo>
                  <a:pt x="2643122" y="312785"/>
                  <a:pt x="2633152" y="320981"/>
                  <a:pt x="2625210" y="331289"/>
                </a:cubicBezTo>
                <a:cubicBezTo>
                  <a:pt x="2617267" y="341597"/>
                  <a:pt x="2611184" y="353763"/>
                  <a:pt x="2606960" y="367789"/>
                </a:cubicBezTo>
                <a:cubicBezTo>
                  <a:pt x="2602735" y="381814"/>
                  <a:pt x="2600285" y="396769"/>
                  <a:pt x="2599609" y="412654"/>
                </a:cubicBezTo>
                <a:lnTo>
                  <a:pt x="2790221" y="412654"/>
                </a:lnTo>
                <a:cubicBezTo>
                  <a:pt x="2791234" y="376829"/>
                  <a:pt x="2784053" y="348694"/>
                  <a:pt x="2768675" y="328247"/>
                </a:cubicBezTo>
                <a:cubicBezTo>
                  <a:pt x="2753298" y="307800"/>
                  <a:pt x="2729556" y="297577"/>
                  <a:pt x="2697449" y="297577"/>
                </a:cubicBezTo>
                <a:close/>
                <a:moveTo>
                  <a:pt x="1325849" y="297577"/>
                </a:moveTo>
                <a:cubicBezTo>
                  <a:pt x="1309627" y="297577"/>
                  <a:pt x="1295517" y="300618"/>
                  <a:pt x="1283519" y="306702"/>
                </a:cubicBezTo>
                <a:cubicBezTo>
                  <a:pt x="1271522" y="312785"/>
                  <a:pt x="1261552" y="320981"/>
                  <a:pt x="1253610" y="331289"/>
                </a:cubicBezTo>
                <a:cubicBezTo>
                  <a:pt x="1245667" y="341597"/>
                  <a:pt x="1239584" y="353763"/>
                  <a:pt x="1235360" y="367789"/>
                </a:cubicBezTo>
                <a:cubicBezTo>
                  <a:pt x="1231135" y="381814"/>
                  <a:pt x="1228685" y="396769"/>
                  <a:pt x="1228009" y="412654"/>
                </a:cubicBezTo>
                <a:lnTo>
                  <a:pt x="1418620" y="412654"/>
                </a:lnTo>
                <a:cubicBezTo>
                  <a:pt x="1419634" y="376829"/>
                  <a:pt x="1412453" y="348694"/>
                  <a:pt x="1397075" y="328247"/>
                </a:cubicBezTo>
                <a:cubicBezTo>
                  <a:pt x="1381698" y="307800"/>
                  <a:pt x="1357956" y="297577"/>
                  <a:pt x="1325849" y="297577"/>
                </a:cubicBezTo>
                <a:close/>
                <a:moveTo>
                  <a:pt x="2700491" y="207340"/>
                </a:moveTo>
                <a:cubicBezTo>
                  <a:pt x="2738343" y="207340"/>
                  <a:pt x="2770703" y="212917"/>
                  <a:pt x="2797571" y="224070"/>
                </a:cubicBezTo>
                <a:cubicBezTo>
                  <a:pt x="2824439" y="235222"/>
                  <a:pt x="2846492" y="250684"/>
                  <a:pt x="2863728" y="270455"/>
                </a:cubicBezTo>
                <a:cubicBezTo>
                  <a:pt x="2880964" y="290226"/>
                  <a:pt x="2893638" y="313630"/>
                  <a:pt x="2901749" y="340667"/>
                </a:cubicBezTo>
                <a:cubicBezTo>
                  <a:pt x="2909860" y="367704"/>
                  <a:pt x="2913915" y="397107"/>
                  <a:pt x="2913915" y="428876"/>
                </a:cubicBezTo>
                <a:lnTo>
                  <a:pt x="2913915" y="449154"/>
                </a:lnTo>
                <a:cubicBezTo>
                  <a:pt x="2913915" y="464700"/>
                  <a:pt x="2910451" y="476191"/>
                  <a:pt x="2903523" y="483626"/>
                </a:cubicBezTo>
                <a:cubicBezTo>
                  <a:pt x="2896594" y="491061"/>
                  <a:pt x="2887047" y="494779"/>
                  <a:pt x="2874881" y="494779"/>
                </a:cubicBezTo>
                <a:lnTo>
                  <a:pt x="2599609" y="494779"/>
                </a:lnTo>
                <a:cubicBezTo>
                  <a:pt x="2599609" y="514043"/>
                  <a:pt x="2601890" y="531532"/>
                  <a:pt x="2606453" y="547248"/>
                </a:cubicBezTo>
                <a:cubicBezTo>
                  <a:pt x="2611015" y="562963"/>
                  <a:pt x="2618281" y="576312"/>
                  <a:pt x="2628251" y="587296"/>
                </a:cubicBezTo>
                <a:cubicBezTo>
                  <a:pt x="2638221" y="598280"/>
                  <a:pt x="2651064" y="606645"/>
                  <a:pt x="2666779" y="612390"/>
                </a:cubicBezTo>
                <a:cubicBezTo>
                  <a:pt x="2682495" y="618135"/>
                  <a:pt x="2701336" y="621008"/>
                  <a:pt x="2723304" y="621008"/>
                </a:cubicBezTo>
                <a:cubicBezTo>
                  <a:pt x="2745609" y="621008"/>
                  <a:pt x="2765211" y="619403"/>
                  <a:pt x="2782109" y="616192"/>
                </a:cubicBezTo>
                <a:cubicBezTo>
                  <a:pt x="2799008" y="612981"/>
                  <a:pt x="2813625" y="609433"/>
                  <a:pt x="2825960" y="605546"/>
                </a:cubicBezTo>
                <a:cubicBezTo>
                  <a:pt x="2838296" y="601660"/>
                  <a:pt x="2848519" y="598111"/>
                  <a:pt x="2856630" y="594900"/>
                </a:cubicBezTo>
                <a:cubicBezTo>
                  <a:pt x="2864742" y="591690"/>
                  <a:pt x="2871332" y="590084"/>
                  <a:pt x="2876401" y="590084"/>
                </a:cubicBezTo>
                <a:cubicBezTo>
                  <a:pt x="2879443" y="590084"/>
                  <a:pt x="2881978" y="590676"/>
                  <a:pt x="2884006" y="591859"/>
                </a:cubicBezTo>
                <a:cubicBezTo>
                  <a:pt x="2886033" y="593042"/>
                  <a:pt x="2887723" y="595154"/>
                  <a:pt x="2889075" y="598196"/>
                </a:cubicBezTo>
                <a:cubicBezTo>
                  <a:pt x="2890427" y="601237"/>
                  <a:pt x="2891356" y="605546"/>
                  <a:pt x="2891863" y="611123"/>
                </a:cubicBezTo>
                <a:cubicBezTo>
                  <a:pt x="2892370" y="616699"/>
                  <a:pt x="2892624" y="623712"/>
                  <a:pt x="2892624" y="632161"/>
                </a:cubicBezTo>
                <a:cubicBezTo>
                  <a:pt x="2892624" y="639596"/>
                  <a:pt x="2892455" y="645933"/>
                  <a:pt x="2892117" y="651171"/>
                </a:cubicBezTo>
                <a:cubicBezTo>
                  <a:pt x="2891779" y="656410"/>
                  <a:pt x="2891272" y="660888"/>
                  <a:pt x="2890596" y="664606"/>
                </a:cubicBezTo>
                <a:cubicBezTo>
                  <a:pt x="2889920" y="668323"/>
                  <a:pt x="2888906" y="671449"/>
                  <a:pt x="2887554" y="673984"/>
                </a:cubicBezTo>
                <a:cubicBezTo>
                  <a:pt x="2886202" y="676519"/>
                  <a:pt x="2884428" y="678969"/>
                  <a:pt x="2882231" y="681335"/>
                </a:cubicBezTo>
                <a:cubicBezTo>
                  <a:pt x="2880035" y="683700"/>
                  <a:pt x="2874036" y="686911"/>
                  <a:pt x="2864235" y="690967"/>
                </a:cubicBezTo>
                <a:cubicBezTo>
                  <a:pt x="2854434" y="695022"/>
                  <a:pt x="2841929" y="698993"/>
                  <a:pt x="2826721" y="702880"/>
                </a:cubicBezTo>
                <a:cubicBezTo>
                  <a:pt x="2811512" y="706766"/>
                  <a:pt x="2794107" y="710146"/>
                  <a:pt x="2774505" y="713019"/>
                </a:cubicBezTo>
                <a:cubicBezTo>
                  <a:pt x="2754903" y="715891"/>
                  <a:pt x="2733950" y="717328"/>
                  <a:pt x="2711644" y="717328"/>
                </a:cubicBezTo>
                <a:cubicBezTo>
                  <a:pt x="2671426" y="717328"/>
                  <a:pt x="2636194" y="712258"/>
                  <a:pt x="2605946" y="702120"/>
                </a:cubicBezTo>
                <a:cubicBezTo>
                  <a:pt x="2575698" y="691981"/>
                  <a:pt x="2550435" y="676603"/>
                  <a:pt x="2530157" y="655987"/>
                </a:cubicBezTo>
                <a:cubicBezTo>
                  <a:pt x="2509880" y="635372"/>
                  <a:pt x="2494756" y="609348"/>
                  <a:pt x="2484786" y="577918"/>
                </a:cubicBezTo>
                <a:cubicBezTo>
                  <a:pt x="2474816" y="546487"/>
                  <a:pt x="2469831" y="509649"/>
                  <a:pt x="2469831" y="467404"/>
                </a:cubicBezTo>
                <a:cubicBezTo>
                  <a:pt x="2469831" y="427186"/>
                  <a:pt x="2475069" y="390939"/>
                  <a:pt x="2485546" y="358664"/>
                </a:cubicBezTo>
                <a:cubicBezTo>
                  <a:pt x="2496023" y="326388"/>
                  <a:pt x="2511231" y="299013"/>
                  <a:pt x="2531171" y="276539"/>
                </a:cubicBezTo>
                <a:cubicBezTo>
                  <a:pt x="2551111" y="254064"/>
                  <a:pt x="2575360" y="236912"/>
                  <a:pt x="2603918" y="225084"/>
                </a:cubicBezTo>
                <a:cubicBezTo>
                  <a:pt x="2632476" y="213255"/>
                  <a:pt x="2664667" y="207340"/>
                  <a:pt x="2700491" y="207340"/>
                </a:cubicBezTo>
                <a:close/>
                <a:moveTo>
                  <a:pt x="1910051" y="207340"/>
                </a:moveTo>
                <a:cubicBezTo>
                  <a:pt x="1928639" y="207340"/>
                  <a:pt x="1945368" y="209284"/>
                  <a:pt x="1960239" y="213170"/>
                </a:cubicBezTo>
                <a:cubicBezTo>
                  <a:pt x="1975109" y="217057"/>
                  <a:pt x="1988374" y="222633"/>
                  <a:pt x="2000034" y="229900"/>
                </a:cubicBezTo>
                <a:cubicBezTo>
                  <a:pt x="2011694" y="237166"/>
                  <a:pt x="2021748" y="245868"/>
                  <a:pt x="2030197" y="256007"/>
                </a:cubicBezTo>
                <a:cubicBezTo>
                  <a:pt x="2038646" y="266146"/>
                  <a:pt x="2045744" y="277468"/>
                  <a:pt x="2051489" y="289973"/>
                </a:cubicBezTo>
                <a:cubicBezTo>
                  <a:pt x="2065007" y="275440"/>
                  <a:pt x="2078272" y="262936"/>
                  <a:pt x="2091284" y="252459"/>
                </a:cubicBezTo>
                <a:cubicBezTo>
                  <a:pt x="2104296" y="241982"/>
                  <a:pt x="2117138" y="233448"/>
                  <a:pt x="2129812" y="226858"/>
                </a:cubicBezTo>
                <a:cubicBezTo>
                  <a:pt x="2142485" y="220268"/>
                  <a:pt x="2155159" y="215367"/>
                  <a:pt x="2167833" y="212156"/>
                </a:cubicBezTo>
                <a:cubicBezTo>
                  <a:pt x="2180506" y="208946"/>
                  <a:pt x="2193433" y="207340"/>
                  <a:pt x="2206614" y="207340"/>
                </a:cubicBezTo>
                <a:cubicBezTo>
                  <a:pt x="2236693" y="207340"/>
                  <a:pt x="2262040" y="212410"/>
                  <a:pt x="2282656" y="222549"/>
                </a:cubicBezTo>
                <a:cubicBezTo>
                  <a:pt x="2303272" y="232688"/>
                  <a:pt x="2319916" y="246460"/>
                  <a:pt x="2332590" y="263865"/>
                </a:cubicBezTo>
                <a:cubicBezTo>
                  <a:pt x="2345264" y="281270"/>
                  <a:pt x="2354304" y="301632"/>
                  <a:pt x="2359712" y="324952"/>
                </a:cubicBezTo>
                <a:cubicBezTo>
                  <a:pt x="2365119" y="348271"/>
                  <a:pt x="2367823" y="372943"/>
                  <a:pt x="2367823" y="398966"/>
                </a:cubicBezTo>
                <a:lnTo>
                  <a:pt x="2367823" y="688432"/>
                </a:lnTo>
                <a:cubicBezTo>
                  <a:pt x="2367823" y="691812"/>
                  <a:pt x="2366809" y="694769"/>
                  <a:pt x="2364781" y="697304"/>
                </a:cubicBezTo>
                <a:cubicBezTo>
                  <a:pt x="2362753" y="699838"/>
                  <a:pt x="2359374" y="701950"/>
                  <a:pt x="2354642" y="703640"/>
                </a:cubicBezTo>
                <a:cubicBezTo>
                  <a:pt x="2349911" y="705330"/>
                  <a:pt x="2343489" y="706597"/>
                  <a:pt x="2335378" y="707442"/>
                </a:cubicBezTo>
                <a:cubicBezTo>
                  <a:pt x="2327267" y="708287"/>
                  <a:pt x="2316960" y="708710"/>
                  <a:pt x="2304455" y="708710"/>
                </a:cubicBezTo>
                <a:cubicBezTo>
                  <a:pt x="2291612" y="708710"/>
                  <a:pt x="2281135" y="708287"/>
                  <a:pt x="2273024" y="707442"/>
                </a:cubicBezTo>
                <a:cubicBezTo>
                  <a:pt x="2264913" y="706597"/>
                  <a:pt x="2258407" y="705330"/>
                  <a:pt x="2253507" y="703640"/>
                </a:cubicBezTo>
                <a:cubicBezTo>
                  <a:pt x="2248606" y="701950"/>
                  <a:pt x="2245227" y="699838"/>
                  <a:pt x="2243368" y="697304"/>
                </a:cubicBezTo>
                <a:cubicBezTo>
                  <a:pt x="2241509" y="694769"/>
                  <a:pt x="2240579" y="691812"/>
                  <a:pt x="2240579" y="688432"/>
                </a:cubicBezTo>
                <a:lnTo>
                  <a:pt x="2240579" y="420258"/>
                </a:lnTo>
                <a:cubicBezTo>
                  <a:pt x="2240579" y="405049"/>
                  <a:pt x="2239143" y="391193"/>
                  <a:pt x="2236270" y="378688"/>
                </a:cubicBezTo>
                <a:cubicBezTo>
                  <a:pt x="2233398" y="366183"/>
                  <a:pt x="2229005" y="355453"/>
                  <a:pt x="2223090" y="346497"/>
                </a:cubicBezTo>
                <a:cubicBezTo>
                  <a:pt x="2217176" y="337541"/>
                  <a:pt x="2209740" y="330613"/>
                  <a:pt x="2200784" y="325712"/>
                </a:cubicBezTo>
                <a:cubicBezTo>
                  <a:pt x="2191828" y="320812"/>
                  <a:pt x="2181098" y="318362"/>
                  <a:pt x="2168593" y="318362"/>
                </a:cubicBezTo>
                <a:cubicBezTo>
                  <a:pt x="2153385" y="318362"/>
                  <a:pt x="2138008" y="324276"/>
                  <a:pt x="2122461" y="336105"/>
                </a:cubicBezTo>
                <a:cubicBezTo>
                  <a:pt x="2106915" y="347933"/>
                  <a:pt x="2090016" y="365170"/>
                  <a:pt x="2071766" y="387813"/>
                </a:cubicBezTo>
                <a:lnTo>
                  <a:pt x="2071766" y="688432"/>
                </a:lnTo>
                <a:cubicBezTo>
                  <a:pt x="2071766" y="691812"/>
                  <a:pt x="2070752" y="694769"/>
                  <a:pt x="2068725" y="697304"/>
                </a:cubicBezTo>
                <a:cubicBezTo>
                  <a:pt x="2066697" y="699838"/>
                  <a:pt x="2063233" y="701950"/>
                  <a:pt x="2058333" y="703640"/>
                </a:cubicBezTo>
                <a:cubicBezTo>
                  <a:pt x="2053432" y="705330"/>
                  <a:pt x="2046926" y="706597"/>
                  <a:pt x="2038815" y="707442"/>
                </a:cubicBezTo>
                <a:cubicBezTo>
                  <a:pt x="2030704" y="708287"/>
                  <a:pt x="2020565" y="708710"/>
                  <a:pt x="2008398" y="708710"/>
                </a:cubicBezTo>
                <a:cubicBezTo>
                  <a:pt x="1995894" y="708710"/>
                  <a:pt x="1985586" y="708287"/>
                  <a:pt x="1977475" y="707442"/>
                </a:cubicBezTo>
                <a:cubicBezTo>
                  <a:pt x="1969364" y="706597"/>
                  <a:pt x="1962858" y="705330"/>
                  <a:pt x="1957957" y="703640"/>
                </a:cubicBezTo>
                <a:cubicBezTo>
                  <a:pt x="1953057" y="701950"/>
                  <a:pt x="1949593" y="699838"/>
                  <a:pt x="1947565" y="697304"/>
                </a:cubicBezTo>
                <a:cubicBezTo>
                  <a:pt x="1945537" y="694769"/>
                  <a:pt x="1944523" y="691812"/>
                  <a:pt x="1944523" y="688432"/>
                </a:cubicBezTo>
                <a:lnTo>
                  <a:pt x="1944523" y="420258"/>
                </a:lnTo>
                <a:cubicBezTo>
                  <a:pt x="1944523" y="405049"/>
                  <a:pt x="1943087" y="391193"/>
                  <a:pt x="1940214" y="378688"/>
                </a:cubicBezTo>
                <a:cubicBezTo>
                  <a:pt x="1937341" y="366183"/>
                  <a:pt x="1933032" y="355453"/>
                  <a:pt x="1927287" y="346497"/>
                </a:cubicBezTo>
                <a:cubicBezTo>
                  <a:pt x="1921542" y="337541"/>
                  <a:pt x="1914106" y="330613"/>
                  <a:pt x="1904981" y="325712"/>
                </a:cubicBezTo>
                <a:cubicBezTo>
                  <a:pt x="1895856" y="320812"/>
                  <a:pt x="1885211" y="318362"/>
                  <a:pt x="1873044" y="318362"/>
                </a:cubicBezTo>
                <a:cubicBezTo>
                  <a:pt x="1857497" y="318362"/>
                  <a:pt x="1841951" y="324276"/>
                  <a:pt x="1826405" y="336105"/>
                </a:cubicBezTo>
                <a:cubicBezTo>
                  <a:pt x="1810858" y="347933"/>
                  <a:pt x="1794129" y="365170"/>
                  <a:pt x="1776217" y="387813"/>
                </a:cubicBezTo>
                <a:lnTo>
                  <a:pt x="1776217" y="688432"/>
                </a:lnTo>
                <a:cubicBezTo>
                  <a:pt x="1776217" y="691812"/>
                  <a:pt x="1775203" y="694769"/>
                  <a:pt x="1773176" y="697304"/>
                </a:cubicBezTo>
                <a:cubicBezTo>
                  <a:pt x="1771148" y="699838"/>
                  <a:pt x="1767684" y="701950"/>
                  <a:pt x="1762783" y="703640"/>
                </a:cubicBezTo>
                <a:cubicBezTo>
                  <a:pt x="1757883" y="705330"/>
                  <a:pt x="1751377" y="706597"/>
                  <a:pt x="1743266" y="707442"/>
                </a:cubicBezTo>
                <a:cubicBezTo>
                  <a:pt x="1735155" y="708287"/>
                  <a:pt x="1724847" y="708710"/>
                  <a:pt x="1712342" y="708710"/>
                </a:cubicBezTo>
                <a:cubicBezTo>
                  <a:pt x="1699837" y="708710"/>
                  <a:pt x="1689529" y="708287"/>
                  <a:pt x="1681418" y="707442"/>
                </a:cubicBezTo>
                <a:cubicBezTo>
                  <a:pt x="1673307" y="706597"/>
                  <a:pt x="1666802" y="705330"/>
                  <a:pt x="1661901" y="703640"/>
                </a:cubicBezTo>
                <a:cubicBezTo>
                  <a:pt x="1657000" y="701950"/>
                  <a:pt x="1653536" y="699838"/>
                  <a:pt x="1651509" y="697304"/>
                </a:cubicBezTo>
                <a:cubicBezTo>
                  <a:pt x="1649481" y="694769"/>
                  <a:pt x="1648467" y="691812"/>
                  <a:pt x="1648467" y="688432"/>
                </a:cubicBezTo>
                <a:lnTo>
                  <a:pt x="1648467" y="236236"/>
                </a:lnTo>
                <a:cubicBezTo>
                  <a:pt x="1648467" y="232857"/>
                  <a:pt x="1649312" y="229900"/>
                  <a:pt x="1651002" y="227365"/>
                </a:cubicBezTo>
                <a:cubicBezTo>
                  <a:pt x="1652691" y="224830"/>
                  <a:pt x="1655733" y="222718"/>
                  <a:pt x="1660127" y="221028"/>
                </a:cubicBezTo>
                <a:cubicBezTo>
                  <a:pt x="1664520" y="219338"/>
                  <a:pt x="1670181" y="218071"/>
                  <a:pt x="1677109" y="217226"/>
                </a:cubicBezTo>
                <a:cubicBezTo>
                  <a:pt x="1684038" y="216381"/>
                  <a:pt x="1692740" y="215959"/>
                  <a:pt x="1703217" y="215959"/>
                </a:cubicBezTo>
                <a:cubicBezTo>
                  <a:pt x="1714032" y="215959"/>
                  <a:pt x="1722988" y="216381"/>
                  <a:pt x="1730085" y="217226"/>
                </a:cubicBezTo>
                <a:cubicBezTo>
                  <a:pt x="1737182" y="218071"/>
                  <a:pt x="1742674" y="219338"/>
                  <a:pt x="1746561" y="221028"/>
                </a:cubicBezTo>
                <a:cubicBezTo>
                  <a:pt x="1750448" y="222718"/>
                  <a:pt x="1753236" y="224830"/>
                  <a:pt x="1754926" y="227365"/>
                </a:cubicBezTo>
                <a:cubicBezTo>
                  <a:pt x="1756615" y="229900"/>
                  <a:pt x="1757460" y="232857"/>
                  <a:pt x="1757460" y="236236"/>
                </a:cubicBezTo>
                <a:lnTo>
                  <a:pt x="1757460" y="288452"/>
                </a:lnTo>
                <a:cubicBezTo>
                  <a:pt x="1782469" y="261415"/>
                  <a:pt x="1807394" y="241137"/>
                  <a:pt x="1832235" y="227618"/>
                </a:cubicBezTo>
                <a:cubicBezTo>
                  <a:pt x="1857075" y="214100"/>
                  <a:pt x="1883014" y="207340"/>
                  <a:pt x="1910051" y="207340"/>
                </a:cubicBezTo>
                <a:close/>
                <a:moveTo>
                  <a:pt x="1328891" y="207340"/>
                </a:moveTo>
                <a:cubicBezTo>
                  <a:pt x="1366743" y="207340"/>
                  <a:pt x="1399103" y="212917"/>
                  <a:pt x="1425971" y="224070"/>
                </a:cubicBezTo>
                <a:cubicBezTo>
                  <a:pt x="1452839" y="235222"/>
                  <a:pt x="1474891" y="250684"/>
                  <a:pt x="1492128" y="270455"/>
                </a:cubicBezTo>
                <a:cubicBezTo>
                  <a:pt x="1509364" y="290226"/>
                  <a:pt x="1522037" y="313630"/>
                  <a:pt x="1530149" y="340667"/>
                </a:cubicBezTo>
                <a:cubicBezTo>
                  <a:pt x="1538260" y="367704"/>
                  <a:pt x="1542315" y="397107"/>
                  <a:pt x="1542315" y="428876"/>
                </a:cubicBezTo>
                <a:lnTo>
                  <a:pt x="1542315" y="449154"/>
                </a:lnTo>
                <a:cubicBezTo>
                  <a:pt x="1542315" y="464700"/>
                  <a:pt x="1538851" y="476191"/>
                  <a:pt x="1531923" y="483626"/>
                </a:cubicBezTo>
                <a:cubicBezTo>
                  <a:pt x="1524994" y="491061"/>
                  <a:pt x="1515447" y="494779"/>
                  <a:pt x="1503280" y="494779"/>
                </a:cubicBezTo>
                <a:lnTo>
                  <a:pt x="1228009" y="494779"/>
                </a:lnTo>
                <a:cubicBezTo>
                  <a:pt x="1228009" y="514043"/>
                  <a:pt x="1230290" y="531532"/>
                  <a:pt x="1234853" y="547248"/>
                </a:cubicBezTo>
                <a:cubicBezTo>
                  <a:pt x="1239415" y="562963"/>
                  <a:pt x="1246681" y="576312"/>
                  <a:pt x="1256651" y="587296"/>
                </a:cubicBezTo>
                <a:cubicBezTo>
                  <a:pt x="1266621" y="598280"/>
                  <a:pt x="1279464" y="606645"/>
                  <a:pt x="1295179" y="612390"/>
                </a:cubicBezTo>
                <a:cubicBezTo>
                  <a:pt x="1310894" y="618135"/>
                  <a:pt x="1329736" y="621008"/>
                  <a:pt x="1351704" y="621008"/>
                </a:cubicBezTo>
                <a:cubicBezTo>
                  <a:pt x="1374009" y="621008"/>
                  <a:pt x="1393611" y="619403"/>
                  <a:pt x="1410509" y="616192"/>
                </a:cubicBezTo>
                <a:cubicBezTo>
                  <a:pt x="1427407" y="612981"/>
                  <a:pt x="1442025" y="609433"/>
                  <a:pt x="1454360" y="605546"/>
                </a:cubicBezTo>
                <a:cubicBezTo>
                  <a:pt x="1466696" y="601660"/>
                  <a:pt x="1476919" y="598111"/>
                  <a:pt x="1485030" y="594900"/>
                </a:cubicBezTo>
                <a:cubicBezTo>
                  <a:pt x="1493141" y="591690"/>
                  <a:pt x="1499732" y="590084"/>
                  <a:pt x="1504801" y="590084"/>
                </a:cubicBezTo>
                <a:cubicBezTo>
                  <a:pt x="1507843" y="590084"/>
                  <a:pt x="1510378" y="590676"/>
                  <a:pt x="1512405" y="591859"/>
                </a:cubicBezTo>
                <a:cubicBezTo>
                  <a:pt x="1514433" y="593042"/>
                  <a:pt x="1516123" y="595154"/>
                  <a:pt x="1517475" y="598196"/>
                </a:cubicBezTo>
                <a:cubicBezTo>
                  <a:pt x="1518827" y="601237"/>
                  <a:pt x="1519756" y="605546"/>
                  <a:pt x="1520263" y="611123"/>
                </a:cubicBezTo>
                <a:cubicBezTo>
                  <a:pt x="1520770" y="616699"/>
                  <a:pt x="1521023" y="623712"/>
                  <a:pt x="1521023" y="632161"/>
                </a:cubicBezTo>
                <a:cubicBezTo>
                  <a:pt x="1521023" y="639596"/>
                  <a:pt x="1520855" y="645933"/>
                  <a:pt x="1520517" y="651171"/>
                </a:cubicBezTo>
                <a:cubicBezTo>
                  <a:pt x="1520178" y="656410"/>
                  <a:pt x="1519672" y="660888"/>
                  <a:pt x="1518996" y="664606"/>
                </a:cubicBezTo>
                <a:cubicBezTo>
                  <a:pt x="1518320" y="668323"/>
                  <a:pt x="1517306" y="671449"/>
                  <a:pt x="1515954" y="673984"/>
                </a:cubicBezTo>
                <a:cubicBezTo>
                  <a:pt x="1514602" y="676519"/>
                  <a:pt x="1512828" y="678969"/>
                  <a:pt x="1510631" y="681335"/>
                </a:cubicBezTo>
                <a:cubicBezTo>
                  <a:pt x="1508434" y="683700"/>
                  <a:pt x="1502435" y="686911"/>
                  <a:pt x="1492635" y="690967"/>
                </a:cubicBezTo>
                <a:cubicBezTo>
                  <a:pt x="1482834" y="695022"/>
                  <a:pt x="1470329" y="698993"/>
                  <a:pt x="1455121" y="702880"/>
                </a:cubicBezTo>
                <a:cubicBezTo>
                  <a:pt x="1439912" y="706766"/>
                  <a:pt x="1422507" y="710146"/>
                  <a:pt x="1402905" y="713019"/>
                </a:cubicBezTo>
                <a:cubicBezTo>
                  <a:pt x="1383303" y="715891"/>
                  <a:pt x="1362349" y="717328"/>
                  <a:pt x="1340044" y="717328"/>
                </a:cubicBezTo>
                <a:cubicBezTo>
                  <a:pt x="1299826" y="717328"/>
                  <a:pt x="1264594" y="712258"/>
                  <a:pt x="1234346" y="702120"/>
                </a:cubicBezTo>
                <a:cubicBezTo>
                  <a:pt x="1204098" y="691981"/>
                  <a:pt x="1178835" y="676603"/>
                  <a:pt x="1158557" y="655987"/>
                </a:cubicBezTo>
                <a:cubicBezTo>
                  <a:pt x="1138279" y="635372"/>
                  <a:pt x="1123155" y="609348"/>
                  <a:pt x="1113186" y="577918"/>
                </a:cubicBezTo>
                <a:cubicBezTo>
                  <a:pt x="1103216" y="546487"/>
                  <a:pt x="1098231" y="509649"/>
                  <a:pt x="1098231" y="467404"/>
                </a:cubicBezTo>
                <a:cubicBezTo>
                  <a:pt x="1098231" y="427186"/>
                  <a:pt x="1103469" y="390939"/>
                  <a:pt x="1113946" y="358664"/>
                </a:cubicBezTo>
                <a:cubicBezTo>
                  <a:pt x="1124423" y="326388"/>
                  <a:pt x="1139631" y="299013"/>
                  <a:pt x="1159571" y="276539"/>
                </a:cubicBezTo>
                <a:cubicBezTo>
                  <a:pt x="1179511" y="254064"/>
                  <a:pt x="1203760" y="236912"/>
                  <a:pt x="1232318" y="225084"/>
                </a:cubicBezTo>
                <a:cubicBezTo>
                  <a:pt x="1260876" y="213255"/>
                  <a:pt x="1293067" y="207340"/>
                  <a:pt x="1328891" y="207340"/>
                </a:cubicBezTo>
                <a:close/>
                <a:moveTo>
                  <a:pt x="19771" y="49680"/>
                </a:moveTo>
                <a:lnTo>
                  <a:pt x="482106" y="49680"/>
                </a:lnTo>
                <a:cubicBezTo>
                  <a:pt x="485147" y="49680"/>
                  <a:pt x="487935" y="50610"/>
                  <a:pt x="490470" y="52468"/>
                </a:cubicBezTo>
                <a:cubicBezTo>
                  <a:pt x="493005" y="54327"/>
                  <a:pt x="495117" y="57369"/>
                  <a:pt x="496807" y="61593"/>
                </a:cubicBezTo>
                <a:cubicBezTo>
                  <a:pt x="498497" y="65818"/>
                  <a:pt x="499764" y="71479"/>
                  <a:pt x="500609" y="78576"/>
                </a:cubicBezTo>
                <a:cubicBezTo>
                  <a:pt x="501454" y="85673"/>
                  <a:pt x="501876" y="94291"/>
                  <a:pt x="501876" y="104430"/>
                </a:cubicBezTo>
                <a:cubicBezTo>
                  <a:pt x="501876" y="114231"/>
                  <a:pt x="501454" y="122596"/>
                  <a:pt x="500609" y="129524"/>
                </a:cubicBezTo>
                <a:cubicBezTo>
                  <a:pt x="499764" y="136452"/>
                  <a:pt x="498497" y="142029"/>
                  <a:pt x="496807" y="146253"/>
                </a:cubicBezTo>
                <a:cubicBezTo>
                  <a:pt x="495117" y="150478"/>
                  <a:pt x="493005" y="153604"/>
                  <a:pt x="490470" y="155632"/>
                </a:cubicBezTo>
                <a:cubicBezTo>
                  <a:pt x="487935" y="157660"/>
                  <a:pt x="485147" y="158674"/>
                  <a:pt x="482106" y="158674"/>
                </a:cubicBezTo>
                <a:lnTo>
                  <a:pt x="317855" y="158674"/>
                </a:lnTo>
                <a:lnTo>
                  <a:pt x="317855" y="687418"/>
                </a:lnTo>
                <a:cubicBezTo>
                  <a:pt x="317855" y="690798"/>
                  <a:pt x="316757" y="693839"/>
                  <a:pt x="314560" y="696543"/>
                </a:cubicBezTo>
                <a:cubicBezTo>
                  <a:pt x="312363" y="699247"/>
                  <a:pt x="308730" y="701444"/>
                  <a:pt x="303661" y="703133"/>
                </a:cubicBezTo>
                <a:cubicBezTo>
                  <a:pt x="298591" y="704823"/>
                  <a:pt x="291747" y="706175"/>
                  <a:pt x="283129" y="707189"/>
                </a:cubicBezTo>
                <a:cubicBezTo>
                  <a:pt x="274511" y="708203"/>
                  <a:pt x="263781" y="708710"/>
                  <a:pt x="250938" y="708710"/>
                </a:cubicBezTo>
                <a:cubicBezTo>
                  <a:pt x="238096" y="708710"/>
                  <a:pt x="227365" y="708203"/>
                  <a:pt x="218747" y="707189"/>
                </a:cubicBezTo>
                <a:cubicBezTo>
                  <a:pt x="210129" y="706175"/>
                  <a:pt x="203285" y="704823"/>
                  <a:pt x="198216" y="703133"/>
                </a:cubicBezTo>
                <a:cubicBezTo>
                  <a:pt x="193146" y="701444"/>
                  <a:pt x="189513" y="699247"/>
                  <a:pt x="187317" y="696543"/>
                </a:cubicBezTo>
                <a:cubicBezTo>
                  <a:pt x="185120" y="693839"/>
                  <a:pt x="184021" y="690798"/>
                  <a:pt x="184021" y="687418"/>
                </a:cubicBezTo>
                <a:lnTo>
                  <a:pt x="184021" y="158674"/>
                </a:lnTo>
                <a:lnTo>
                  <a:pt x="19771" y="158674"/>
                </a:lnTo>
                <a:cubicBezTo>
                  <a:pt x="16391" y="158674"/>
                  <a:pt x="13519" y="157660"/>
                  <a:pt x="11153" y="155632"/>
                </a:cubicBezTo>
                <a:cubicBezTo>
                  <a:pt x="8787" y="153604"/>
                  <a:pt x="6759" y="150478"/>
                  <a:pt x="5070" y="146253"/>
                </a:cubicBezTo>
                <a:cubicBezTo>
                  <a:pt x="3380" y="142029"/>
                  <a:pt x="2112" y="136452"/>
                  <a:pt x="1267" y="129524"/>
                </a:cubicBezTo>
                <a:cubicBezTo>
                  <a:pt x="422" y="122596"/>
                  <a:pt x="0" y="114231"/>
                  <a:pt x="0" y="104430"/>
                </a:cubicBezTo>
                <a:cubicBezTo>
                  <a:pt x="0" y="94291"/>
                  <a:pt x="422" y="85673"/>
                  <a:pt x="1267" y="78576"/>
                </a:cubicBezTo>
                <a:cubicBezTo>
                  <a:pt x="2112" y="71479"/>
                  <a:pt x="3380" y="65818"/>
                  <a:pt x="5070" y="61593"/>
                </a:cubicBezTo>
                <a:cubicBezTo>
                  <a:pt x="6759" y="57369"/>
                  <a:pt x="8787" y="54327"/>
                  <a:pt x="11153" y="52468"/>
                </a:cubicBezTo>
                <a:cubicBezTo>
                  <a:pt x="13519" y="50610"/>
                  <a:pt x="16391" y="49680"/>
                  <a:pt x="19771" y="49680"/>
                </a:cubicBezTo>
                <a:close/>
                <a:moveTo>
                  <a:pt x="636017" y="0"/>
                </a:moveTo>
                <a:cubicBezTo>
                  <a:pt x="648522" y="0"/>
                  <a:pt x="658830" y="507"/>
                  <a:pt x="666941" y="1520"/>
                </a:cubicBezTo>
                <a:cubicBezTo>
                  <a:pt x="675052" y="2534"/>
                  <a:pt x="681558" y="3971"/>
                  <a:pt x="686458" y="5829"/>
                </a:cubicBezTo>
                <a:cubicBezTo>
                  <a:pt x="691359" y="7688"/>
                  <a:pt x="694823" y="9969"/>
                  <a:pt x="696851" y="12673"/>
                </a:cubicBezTo>
                <a:cubicBezTo>
                  <a:pt x="698878" y="15377"/>
                  <a:pt x="699892" y="18419"/>
                  <a:pt x="699892" y="21798"/>
                </a:cubicBezTo>
                <a:lnTo>
                  <a:pt x="699892" y="271723"/>
                </a:lnTo>
                <a:cubicBezTo>
                  <a:pt x="721860" y="250093"/>
                  <a:pt x="744250" y="233955"/>
                  <a:pt x="767063" y="223309"/>
                </a:cubicBezTo>
                <a:cubicBezTo>
                  <a:pt x="789875" y="212663"/>
                  <a:pt x="813617" y="207340"/>
                  <a:pt x="838288" y="207340"/>
                </a:cubicBezTo>
                <a:cubicBezTo>
                  <a:pt x="869043" y="207340"/>
                  <a:pt x="894982" y="212410"/>
                  <a:pt x="916105" y="222549"/>
                </a:cubicBezTo>
                <a:cubicBezTo>
                  <a:pt x="937227" y="232688"/>
                  <a:pt x="954294" y="246544"/>
                  <a:pt x="967306" y="264118"/>
                </a:cubicBezTo>
                <a:cubicBezTo>
                  <a:pt x="980318" y="281693"/>
                  <a:pt x="989696" y="302224"/>
                  <a:pt x="995442" y="325712"/>
                </a:cubicBezTo>
                <a:cubicBezTo>
                  <a:pt x="1001187" y="349201"/>
                  <a:pt x="1004060" y="377674"/>
                  <a:pt x="1004060" y="411133"/>
                </a:cubicBezTo>
                <a:lnTo>
                  <a:pt x="1004060" y="688432"/>
                </a:lnTo>
                <a:cubicBezTo>
                  <a:pt x="1004060" y="691812"/>
                  <a:pt x="1003046" y="694769"/>
                  <a:pt x="1001018" y="697304"/>
                </a:cubicBezTo>
                <a:cubicBezTo>
                  <a:pt x="998990" y="699838"/>
                  <a:pt x="995611" y="701950"/>
                  <a:pt x="990879" y="703640"/>
                </a:cubicBezTo>
                <a:cubicBezTo>
                  <a:pt x="986147" y="705330"/>
                  <a:pt x="979642" y="706597"/>
                  <a:pt x="971362" y="707442"/>
                </a:cubicBezTo>
                <a:cubicBezTo>
                  <a:pt x="963082" y="708287"/>
                  <a:pt x="952858" y="708710"/>
                  <a:pt x="940691" y="708710"/>
                </a:cubicBezTo>
                <a:cubicBezTo>
                  <a:pt x="928187" y="708710"/>
                  <a:pt x="917794" y="708287"/>
                  <a:pt x="909514" y="707442"/>
                </a:cubicBezTo>
                <a:cubicBezTo>
                  <a:pt x="901234" y="706597"/>
                  <a:pt x="894728" y="705330"/>
                  <a:pt x="889997" y="703640"/>
                </a:cubicBezTo>
                <a:cubicBezTo>
                  <a:pt x="885266" y="701950"/>
                  <a:pt x="881886" y="699838"/>
                  <a:pt x="879858" y="697304"/>
                </a:cubicBezTo>
                <a:cubicBezTo>
                  <a:pt x="877830" y="694769"/>
                  <a:pt x="876816" y="691812"/>
                  <a:pt x="876816" y="688432"/>
                </a:cubicBezTo>
                <a:lnTo>
                  <a:pt x="876816" y="430397"/>
                </a:lnTo>
                <a:cubicBezTo>
                  <a:pt x="876816" y="408429"/>
                  <a:pt x="875211" y="391193"/>
                  <a:pt x="872000" y="378688"/>
                </a:cubicBezTo>
                <a:cubicBezTo>
                  <a:pt x="868789" y="366183"/>
                  <a:pt x="864143" y="355453"/>
                  <a:pt x="858059" y="346497"/>
                </a:cubicBezTo>
                <a:cubicBezTo>
                  <a:pt x="851976" y="337541"/>
                  <a:pt x="844118" y="330613"/>
                  <a:pt x="834486" y="325712"/>
                </a:cubicBezTo>
                <a:cubicBezTo>
                  <a:pt x="824854" y="320812"/>
                  <a:pt x="813617" y="318362"/>
                  <a:pt x="800774" y="318362"/>
                </a:cubicBezTo>
                <a:cubicBezTo>
                  <a:pt x="784552" y="318362"/>
                  <a:pt x="768161" y="324276"/>
                  <a:pt x="751601" y="336105"/>
                </a:cubicBezTo>
                <a:cubicBezTo>
                  <a:pt x="735040" y="347933"/>
                  <a:pt x="717804" y="365170"/>
                  <a:pt x="699892" y="387813"/>
                </a:cubicBezTo>
                <a:lnTo>
                  <a:pt x="699892" y="688432"/>
                </a:lnTo>
                <a:cubicBezTo>
                  <a:pt x="699892" y="691812"/>
                  <a:pt x="698878" y="694769"/>
                  <a:pt x="696851" y="697304"/>
                </a:cubicBezTo>
                <a:cubicBezTo>
                  <a:pt x="694823" y="699838"/>
                  <a:pt x="691359" y="701950"/>
                  <a:pt x="686458" y="703640"/>
                </a:cubicBezTo>
                <a:cubicBezTo>
                  <a:pt x="681558" y="705330"/>
                  <a:pt x="675052" y="706597"/>
                  <a:pt x="666941" y="707442"/>
                </a:cubicBezTo>
                <a:cubicBezTo>
                  <a:pt x="658830" y="708287"/>
                  <a:pt x="648522" y="708710"/>
                  <a:pt x="636017" y="708710"/>
                </a:cubicBezTo>
                <a:cubicBezTo>
                  <a:pt x="623512" y="708710"/>
                  <a:pt x="613204" y="708287"/>
                  <a:pt x="605093" y="707442"/>
                </a:cubicBezTo>
                <a:cubicBezTo>
                  <a:pt x="596982" y="706597"/>
                  <a:pt x="590477" y="705330"/>
                  <a:pt x="585576" y="703640"/>
                </a:cubicBezTo>
                <a:cubicBezTo>
                  <a:pt x="580675" y="701950"/>
                  <a:pt x="577211" y="699838"/>
                  <a:pt x="575184" y="697304"/>
                </a:cubicBezTo>
                <a:cubicBezTo>
                  <a:pt x="573156" y="694769"/>
                  <a:pt x="572142" y="691812"/>
                  <a:pt x="572142" y="688432"/>
                </a:cubicBezTo>
                <a:lnTo>
                  <a:pt x="572142" y="21798"/>
                </a:lnTo>
                <a:cubicBezTo>
                  <a:pt x="572142" y="18419"/>
                  <a:pt x="573156" y="15377"/>
                  <a:pt x="575184" y="12673"/>
                </a:cubicBezTo>
                <a:cubicBezTo>
                  <a:pt x="577211" y="9969"/>
                  <a:pt x="580675" y="7688"/>
                  <a:pt x="585576" y="5829"/>
                </a:cubicBezTo>
                <a:cubicBezTo>
                  <a:pt x="590477" y="3971"/>
                  <a:pt x="596982" y="2534"/>
                  <a:pt x="605093" y="1520"/>
                </a:cubicBezTo>
                <a:cubicBezTo>
                  <a:pt x="613204" y="507"/>
                  <a:pt x="623512" y="0"/>
                  <a:pt x="636017" y="0"/>
                </a:cubicBezTo>
                <a:close/>
              </a:path>
            </a:pathLst>
          </a:custGeom>
          <a:gradFill>
            <a:gsLst>
              <a:gs pos="50000">
                <a:schemeClr val="bg1">
                  <a:lumMod val="85000"/>
                  <a:alpha val="50000"/>
                </a:schemeClr>
              </a:gs>
              <a:gs pos="0">
                <a:schemeClr val="bg1">
                  <a:lumMod val="95000"/>
                </a:schemeClr>
              </a:gs>
              <a:gs pos="99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72540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Download F1 Sports 4k Ultra HD Wallpaper">
            <a:extLst>
              <a:ext uri="{FF2B5EF4-FFF2-40B4-BE49-F238E27FC236}">
                <a16:creationId xmlns:a16="http://schemas.microsoft.com/office/drawing/2014/main" id="{33250A06-5F60-2352-977A-2ABC926AE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840040-B751-D63B-6037-B44650703A3A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Image">
            <a:extLst>
              <a:ext uri="{FF2B5EF4-FFF2-40B4-BE49-F238E27FC236}">
                <a16:creationId xmlns:a16="http://schemas.microsoft.com/office/drawing/2014/main" id="{423F752C-9040-D08F-05FD-FAA8441D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5178" y="3128757"/>
            <a:ext cx="4299856" cy="24186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've been working on a Formula 1 stats dashboard. These are three  interesting graphs I wanted to share. The link to the full dashboard will  be in the comments. : r/formula1">
            <a:extLst>
              <a:ext uri="{FF2B5EF4-FFF2-40B4-BE49-F238E27FC236}">
                <a16:creationId xmlns:a16="http://schemas.microsoft.com/office/drawing/2014/main" id="{F1558B43-7A8D-5135-FA78-8024D60F0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974" y="3128757"/>
            <a:ext cx="3825106" cy="242187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4F2A9E-BAC5-E6C7-511D-FA6C21B89645}"/>
              </a:ext>
            </a:extLst>
          </p:cNvPr>
          <p:cNvSpPr txBox="1"/>
          <p:nvPr/>
        </p:nvSpPr>
        <p:spPr>
          <a:xfrm>
            <a:off x="1419363" y="2429000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700" u="sng" dirty="0">
                <a:solidFill>
                  <a:schemeClr val="bg1"/>
                </a:solidFill>
              </a:rPr>
              <a:t>News site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18AC24-2D9F-6ADA-A590-ACC640D887E3}"/>
              </a:ext>
            </a:extLst>
          </p:cNvPr>
          <p:cNvSpPr txBox="1"/>
          <p:nvPr/>
        </p:nvSpPr>
        <p:spPr>
          <a:xfrm>
            <a:off x="5723784" y="2429000"/>
            <a:ext cx="481148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700" u="sng" dirty="0" err="1">
                <a:solidFill>
                  <a:schemeClr val="bg1"/>
                </a:solidFill>
              </a:rPr>
              <a:t>Statistics</a:t>
            </a:r>
            <a:endParaRPr lang="en-US" sz="3700" u="sng" dirty="0">
              <a:solidFill>
                <a:schemeClr val="bg1"/>
              </a:solidFill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C38FA18-D88D-96F1-E022-BF4E6F5D93AE}"/>
              </a:ext>
            </a:extLst>
          </p:cNvPr>
          <p:cNvSpPr/>
          <p:nvPr/>
        </p:nvSpPr>
        <p:spPr>
          <a:xfrm>
            <a:off x="763413" y="7042853"/>
            <a:ext cx="9920741" cy="937661"/>
          </a:xfrm>
          <a:custGeom>
            <a:avLst/>
            <a:gdLst/>
            <a:ahLst/>
            <a:cxnLst/>
            <a:rect l="l" t="t" r="r" b="b"/>
            <a:pathLst>
              <a:path w="6528494" h="617042">
                <a:moveTo>
                  <a:pt x="2285107" y="407641"/>
                </a:moveTo>
                <a:cubicBezTo>
                  <a:pt x="2222599" y="407938"/>
                  <a:pt x="2178843" y="413817"/>
                  <a:pt x="2153840" y="425277"/>
                </a:cubicBezTo>
                <a:cubicBezTo>
                  <a:pt x="2128837" y="436737"/>
                  <a:pt x="2116336" y="455266"/>
                  <a:pt x="2116336" y="480864"/>
                </a:cubicBezTo>
                <a:cubicBezTo>
                  <a:pt x="2116336" y="499319"/>
                  <a:pt x="2122066" y="513011"/>
                  <a:pt x="2133525" y="521941"/>
                </a:cubicBezTo>
                <a:cubicBezTo>
                  <a:pt x="2144985" y="530870"/>
                  <a:pt x="2159793" y="535335"/>
                  <a:pt x="2177950" y="535335"/>
                </a:cubicBezTo>
                <a:cubicBezTo>
                  <a:pt x="2200275" y="535335"/>
                  <a:pt x="2220887" y="529531"/>
                  <a:pt x="2239789" y="517922"/>
                </a:cubicBezTo>
                <a:cubicBezTo>
                  <a:pt x="2258690" y="506314"/>
                  <a:pt x="2273796" y="493068"/>
                  <a:pt x="2285107" y="478185"/>
                </a:cubicBezTo>
                <a:close/>
                <a:moveTo>
                  <a:pt x="3669770" y="337054"/>
                </a:moveTo>
                <a:lnTo>
                  <a:pt x="3664297" y="340445"/>
                </a:lnTo>
                <a:cubicBezTo>
                  <a:pt x="3644652" y="353690"/>
                  <a:pt x="3630215" y="367531"/>
                  <a:pt x="3620988" y="381968"/>
                </a:cubicBezTo>
                <a:cubicBezTo>
                  <a:pt x="3611761" y="396404"/>
                  <a:pt x="3607147" y="413445"/>
                  <a:pt x="3607147" y="433090"/>
                </a:cubicBezTo>
                <a:cubicBezTo>
                  <a:pt x="3607147" y="458093"/>
                  <a:pt x="3615928" y="478409"/>
                  <a:pt x="3633490" y="494035"/>
                </a:cubicBezTo>
                <a:cubicBezTo>
                  <a:pt x="3651051" y="509662"/>
                  <a:pt x="3677989" y="517476"/>
                  <a:pt x="3714303" y="517476"/>
                </a:cubicBezTo>
                <a:cubicBezTo>
                  <a:pt x="3740795" y="517476"/>
                  <a:pt x="3766096" y="511895"/>
                  <a:pt x="3790206" y="500733"/>
                </a:cubicBezTo>
                <a:lnTo>
                  <a:pt x="3805399" y="491831"/>
                </a:lnTo>
                <a:close/>
                <a:moveTo>
                  <a:pt x="5166419" y="248692"/>
                </a:moveTo>
                <a:cubicBezTo>
                  <a:pt x="5139035" y="248692"/>
                  <a:pt x="5116636" y="256431"/>
                  <a:pt x="5099223" y="271909"/>
                </a:cubicBezTo>
                <a:cubicBezTo>
                  <a:pt x="5081811" y="287388"/>
                  <a:pt x="5072211" y="309861"/>
                  <a:pt x="5070425" y="339329"/>
                </a:cubicBezTo>
                <a:lnTo>
                  <a:pt x="5259288" y="339329"/>
                </a:lnTo>
                <a:cubicBezTo>
                  <a:pt x="5258395" y="308968"/>
                  <a:pt x="5249391" y="286271"/>
                  <a:pt x="5232276" y="271240"/>
                </a:cubicBezTo>
                <a:cubicBezTo>
                  <a:pt x="5215161" y="256208"/>
                  <a:pt x="5193208" y="248692"/>
                  <a:pt x="5166419" y="248692"/>
                </a:cubicBezTo>
                <a:close/>
                <a:moveTo>
                  <a:pt x="5416302" y="173236"/>
                </a:moveTo>
                <a:lnTo>
                  <a:pt x="5536407" y="173236"/>
                </a:lnTo>
                <a:lnTo>
                  <a:pt x="5620346" y="480864"/>
                </a:lnTo>
                <a:lnTo>
                  <a:pt x="5704284" y="173236"/>
                </a:lnTo>
                <a:lnTo>
                  <a:pt x="5828407" y="173236"/>
                </a:lnTo>
                <a:lnTo>
                  <a:pt x="5914132" y="480418"/>
                </a:lnTo>
                <a:lnTo>
                  <a:pt x="5996732" y="173236"/>
                </a:lnTo>
                <a:lnTo>
                  <a:pt x="6108800" y="173236"/>
                </a:lnTo>
                <a:lnTo>
                  <a:pt x="5971728" y="609005"/>
                </a:lnTo>
                <a:lnTo>
                  <a:pt x="5850732" y="609005"/>
                </a:lnTo>
                <a:lnTo>
                  <a:pt x="5762774" y="295573"/>
                </a:lnTo>
                <a:lnTo>
                  <a:pt x="5673924" y="609005"/>
                </a:lnTo>
                <a:lnTo>
                  <a:pt x="5553373" y="609005"/>
                </a:lnTo>
                <a:close/>
                <a:moveTo>
                  <a:pt x="5166419" y="166539"/>
                </a:moveTo>
                <a:cubicBezTo>
                  <a:pt x="5231308" y="166539"/>
                  <a:pt x="5282580" y="185515"/>
                  <a:pt x="5320233" y="223466"/>
                </a:cubicBezTo>
                <a:cubicBezTo>
                  <a:pt x="5357887" y="261417"/>
                  <a:pt x="5376713" y="315516"/>
                  <a:pt x="5376713" y="385763"/>
                </a:cubicBezTo>
                <a:cubicBezTo>
                  <a:pt x="5376713" y="389335"/>
                  <a:pt x="5376565" y="394172"/>
                  <a:pt x="5376267" y="400274"/>
                </a:cubicBezTo>
                <a:cubicBezTo>
                  <a:pt x="5375969" y="406376"/>
                  <a:pt x="5375523" y="411064"/>
                  <a:pt x="5374928" y="414338"/>
                </a:cubicBezTo>
                <a:lnTo>
                  <a:pt x="5069086" y="414338"/>
                </a:lnTo>
                <a:cubicBezTo>
                  <a:pt x="5069681" y="434876"/>
                  <a:pt x="5073476" y="454075"/>
                  <a:pt x="5080471" y="471934"/>
                </a:cubicBezTo>
                <a:cubicBezTo>
                  <a:pt x="5087466" y="489794"/>
                  <a:pt x="5098554" y="504156"/>
                  <a:pt x="5113734" y="515020"/>
                </a:cubicBezTo>
                <a:cubicBezTo>
                  <a:pt x="5128915" y="525885"/>
                  <a:pt x="5148858" y="531317"/>
                  <a:pt x="5173563" y="531317"/>
                </a:cubicBezTo>
                <a:cubicBezTo>
                  <a:pt x="5199162" y="531317"/>
                  <a:pt x="5219700" y="525736"/>
                  <a:pt x="5235178" y="514574"/>
                </a:cubicBezTo>
                <a:cubicBezTo>
                  <a:pt x="5250656" y="503412"/>
                  <a:pt x="5258544" y="486817"/>
                  <a:pt x="5258842" y="464791"/>
                </a:cubicBezTo>
                <a:lnTo>
                  <a:pt x="5375374" y="464791"/>
                </a:lnTo>
                <a:cubicBezTo>
                  <a:pt x="5373886" y="498724"/>
                  <a:pt x="5364584" y="527001"/>
                  <a:pt x="5347469" y="549623"/>
                </a:cubicBezTo>
                <a:cubicBezTo>
                  <a:pt x="5330354" y="572245"/>
                  <a:pt x="5306988" y="589137"/>
                  <a:pt x="5277371" y="600299"/>
                </a:cubicBezTo>
                <a:cubicBezTo>
                  <a:pt x="5247754" y="611461"/>
                  <a:pt x="5213151" y="617042"/>
                  <a:pt x="5173563" y="617042"/>
                </a:cubicBezTo>
                <a:cubicBezTo>
                  <a:pt x="5125045" y="617042"/>
                  <a:pt x="5084266" y="608038"/>
                  <a:pt x="5051226" y="590030"/>
                </a:cubicBezTo>
                <a:cubicBezTo>
                  <a:pt x="5018187" y="572021"/>
                  <a:pt x="4993183" y="546051"/>
                  <a:pt x="4976217" y="512118"/>
                </a:cubicBezTo>
                <a:cubicBezTo>
                  <a:pt x="4959251" y="478185"/>
                  <a:pt x="4950767" y="437406"/>
                  <a:pt x="4950767" y="389781"/>
                </a:cubicBezTo>
                <a:cubicBezTo>
                  <a:pt x="4950767" y="343645"/>
                  <a:pt x="4959027" y="303907"/>
                  <a:pt x="4975547" y="270570"/>
                </a:cubicBezTo>
                <a:cubicBezTo>
                  <a:pt x="4992067" y="237232"/>
                  <a:pt x="5016326" y="211560"/>
                  <a:pt x="5048324" y="193551"/>
                </a:cubicBezTo>
                <a:cubicBezTo>
                  <a:pt x="5080322" y="175543"/>
                  <a:pt x="5119687" y="166539"/>
                  <a:pt x="5166419" y="166539"/>
                </a:cubicBezTo>
                <a:close/>
                <a:moveTo>
                  <a:pt x="2213669" y="166539"/>
                </a:moveTo>
                <a:cubicBezTo>
                  <a:pt x="2241351" y="166539"/>
                  <a:pt x="2266652" y="168846"/>
                  <a:pt x="2289572" y="173460"/>
                </a:cubicBezTo>
                <a:cubicBezTo>
                  <a:pt x="2312491" y="178073"/>
                  <a:pt x="2332360" y="186036"/>
                  <a:pt x="2349177" y="197346"/>
                </a:cubicBezTo>
                <a:cubicBezTo>
                  <a:pt x="2365995" y="208657"/>
                  <a:pt x="2379017" y="224061"/>
                  <a:pt x="2388245" y="243558"/>
                </a:cubicBezTo>
                <a:cubicBezTo>
                  <a:pt x="2397472" y="263054"/>
                  <a:pt x="2402086" y="287388"/>
                  <a:pt x="2402086" y="316558"/>
                </a:cubicBezTo>
                <a:lnTo>
                  <a:pt x="2402086" y="609005"/>
                </a:lnTo>
                <a:lnTo>
                  <a:pt x="2291358" y="609005"/>
                </a:lnTo>
                <a:lnTo>
                  <a:pt x="2287786" y="552302"/>
                </a:lnTo>
                <a:cubicBezTo>
                  <a:pt x="2269331" y="573435"/>
                  <a:pt x="2247900" y="589434"/>
                  <a:pt x="2223492" y="600299"/>
                </a:cubicBezTo>
                <a:cubicBezTo>
                  <a:pt x="2199084" y="611163"/>
                  <a:pt x="2170955" y="616595"/>
                  <a:pt x="2139106" y="616595"/>
                </a:cubicBezTo>
                <a:cubicBezTo>
                  <a:pt x="2114401" y="616595"/>
                  <a:pt x="2091333" y="611833"/>
                  <a:pt x="2069901" y="602308"/>
                </a:cubicBezTo>
                <a:cubicBezTo>
                  <a:pt x="2048470" y="592783"/>
                  <a:pt x="2031132" y="578421"/>
                  <a:pt x="2017886" y="559222"/>
                </a:cubicBezTo>
                <a:cubicBezTo>
                  <a:pt x="2004640" y="540023"/>
                  <a:pt x="1998017" y="515988"/>
                  <a:pt x="1998017" y="487115"/>
                </a:cubicBezTo>
                <a:cubicBezTo>
                  <a:pt x="1998017" y="446931"/>
                  <a:pt x="2010072" y="416645"/>
                  <a:pt x="2034183" y="396255"/>
                </a:cubicBezTo>
                <a:cubicBezTo>
                  <a:pt x="2058293" y="375866"/>
                  <a:pt x="2092002" y="362025"/>
                  <a:pt x="2135311" y="354732"/>
                </a:cubicBezTo>
                <a:cubicBezTo>
                  <a:pt x="2178620" y="347440"/>
                  <a:pt x="2228999" y="343198"/>
                  <a:pt x="2286446" y="342007"/>
                </a:cubicBezTo>
                <a:lnTo>
                  <a:pt x="2286446" y="318790"/>
                </a:lnTo>
                <a:cubicBezTo>
                  <a:pt x="2286446" y="290513"/>
                  <a:pt x="2279674" y="271165"/>
                  <a:pt x="2266131" y="260747"/>
                </a:cubicBezTo>
                <a:cubicBezTo>
                  <a:pt x="2252588" y="250329"/>
                  <a:pt x="2235100" y="245120"/>
                  <a:pt x="2213669" y="245120"/>
                </a:cubicBezTo>
                <a:cubicBezTo>
                  <a:pt x="2190154" y="245120"/>
                  <a:pt x="2170807" y="250701"/>
                  <a:pt x="2155626" y="261863"/>
                </a:cubicBezTo>
                <a:cubicBezTo>
                  <a:pt x="2140446" y="273026"/>
                  <a:pt x="2132856" y="291108"/>
                  <a:pt x="2132856" y="316111"/>
                </a:cubicBezTo>
                <a:lnTo>
                  <a:pt x="2022127" y="316111"/>
                </a:lnTo>
                <a:cubicBezTo>
                  <a:pt x="2022127" y="278904"/>
                  <a:pt x="2030239" y="249436"/>
                  <a:pt x="2046461" y="227707"/>
                </a:cubicBezTo>
                <a:cubicBezTo>
                  <a:pt x="2062683" y="205979"/>
                  <a:pt x="2085156" y="190352"/>
                  <a:pt x="2113880" y="180827"/>
                </a:cubicBezTo>
                <a:cubicBezTo>
                  <a:pt x="2142604" y="171302"/>
                  <a:pt x="2175867" y="166539"/>
                  <a:pt x="2213669" y="166539"/>
                </a:cubicBezTo>
                <a:close/>
                <a:moveTo>
                  <a:pt x="6334274" y="166093"/>
                </a:moveTo>
                <a:cubicBezTo>
                  <a:pt x="6356598" y="166093"/>
                  <a:pt x="6378476" y="168325"/>
                  <a:pt x="6399907" y="172790"/>
                </a:cubicBezTo>
                <a:cubicBezTo>
                  <a:pt x="6421338" y="177255"/>
                  <a:pt x="6440686" y="184771"/>
                  <a:pt x="6457950" y="195337"/>
                </a:cubicBezTo>
                <a:cubicBezTo>
                  <a:pt x="6475214" y="205904"/>
                  <a:pt x="6489055" y="220117"/>
                  <a:pt x="6499473" y="237977"/>
                </a:cubicBezTo>
                <a:cubicBezTo>
                  <a:pt x="6509890" y="255836"/>
                  <a:pt x="6515100" y="278160"/>
                  <a:pt x="6515100" y="304949"/>
                </a:cubicBezTo>
                <a:lnTo>
                  <a:pt x="6405265" y="304949"/>
                </a:lnTo>
                <a:cubicBezTo>
                  <a:pt x="6405264" y="282625"/>
                  <a:pt x="6398195" y="267147"/>
                  <a:pt x="6384057" y="258515"/>
                </a:cubicBezTo>
                <a:cubicBezTo>
                  <a:pt x="6369918" y="249883"/>
                  <a:pt x="6353324" y="245567"/>
                  <a:pt x="6334274" y="245567"/>
                </a:cubicBezTo>
                <a:cubicBezTo>
                  <a:pt x="6313735" y="245567"/>
                  <a:pt x="6297588" y="248543"/>
                  <a:pt x="6285830" y="254496"/>
                </a:cubicBezTo>
                <a:cubicBezTo>
                  <a:pt x="6274073" y="260450"/>
                  <a:pt x="6268194" y="270272"/>
                  <a:pt x="6268194" y="283964"/>
                </a:cubicBezTo>
                <a:cubicBezTo>
                  <a:pt x="6268194" y="292001"/>
                  <a:pt x="6271914" y="299071"/>
                  <a:pt x="6279356" y="305173"/>
                </a:cubicBezTo>
                <a:cubicBezTo>
                  <a:pt x="6286797" y="311274"/>
                  <a:pt x="6298704" y="316930"/>
                  <a:pt x="6315075" y="322139"/>
                </a:cubicBezTo>
                <a:cubicBezTo>
                  <a:pt x="6331446" y="327348"/>
                  <a:pt x="6353026" y="332929"/>
                  <a:pt x="6379816" y="338882"/>
                </a:cubicBezTo>
                <a:cubicBezTo>
                  <a:pt x="6408092" y="345431"/>
                  <a:pt x="6433394" y="353914"/>
                  <a:pt x="6455718" y="364332"/>
                </a:cubicBezTo>
                <a:cubicBezTo>
                  <a:pt x="6478042" y="374750"/>
                  <a:pt x="6495752" y="388740"/>
                  <a:pt x="6508850" y="406301"/>
                </a:cubicBezTo>
                <a:cubicBezTo>
                  <a:pt x="6521946" y="423863"/>
                  <a:pt x="6528494" y="446634"/>
                  <a:pt x="6528494" y="474613"/>
                </a:cubicBezTo>
                <a:cubicBezTo>
                  <a:pt x="6528494" y="500807"/>
                  <a:pt x="6523210" y="522983"/>
                  <a:pt x="6512644" y="541140"/>
                </a:cubicBezTo>
                <a:cubicBezTo>
                  <a:pt x="6502077" y="559297"/>
                  <a:pt x="6487938" y="573956"/>
                  <a:pt x="6470228" y="585118"/>
                </a:cubicBezTo>
                <a:cubicBezTo>
                  <a:pt x="6452518" y="596280"/>
                  <a:pt x="6432278" y="604392"/>
                  <a:pt x="6409506" y="609452"/>
                </a:cubicBezTo>
                <a:cubicBezTo>
                  <a:pt x="6386736" y="614512"/>
                  <a:pt x="6363146" y="617042"/>
                  <a:pt x="6338739" y="617042"/>
                </a:cubicBezTo>
                <a:cubicBezTo>
                  <a:pt x="6314628" y="617042"/>
                  <a:pt x="6290964" y="614809"/>
                  <a:pt x="6267748" y="610345"/>
                </a:cubicBezTo>
                <a:cubicBezTo>
                  <a:pt x="6244530" y="605880"/>
                  <a:pt x="6223546" y="598215"/>
                  <a:pt x="6204794" y="587351"/>
                </a:cubicBezTo>
                <a:cubicBezTo>
                  <a:pt x="6186040" y="576486"/>
                  <a:pt x="6171158" y="561678"/>
                  <a:pt x="6160145" y="542925"/>
                </a:cubicBezTo>
                <a:cubicBezTo>
                  <a:pt x="6149131" y="524173"/>
                  <a:pt x="6143625" y="500807"/>
                  <a:pt x="6143625" y="472827"/>
                </a:cubicBezTo>
                <a:lnTo>
                  <a:pt x="6253460" y="472827"/>
                </a:lnTo>
                <a:cubicBezTo>
                  <a:pt x="6253460" y="497235"/>
                  <a:pt x="6262018" y="514202"/>
                  <a:pt x="6279133" y="523727"/>
                </a:cubicBezTo>
                <a:cubicBezTo>
                  <a:pt x="6296248" y="533252"/>
                  <a:pt x="6316265" y="538014"/>
                  <a:pt x="6339186" y="538014"/>
                </a:cubicBezTo>
                <a:cubicBezTo>
                  <a:pt x="6361806" y="538014"/>
                  <a:pt x="6379368" y="534368"/>
                  <a:pt x="6391870" y="527075"/>
                </a:cubicBezTo>
                <a:cubicBezTo>
                  <a:pt x="6404372" y="519783"/>
                  <a:pt x="6410622" y="507504"/>
                  <a:pt x="6410623" y="490240"/>
                </a:cubicBezTo>
                <a:cubicBezTo>
                  <a:pt x="6410622" y="473869"/>
                  <a:pt x="6403255" y="461665"/>
                  <a:pt x="6388522" y="453629"/>
                </a:cubicBezTo>
                <a:cubicBezTo>
                  <a:pt x="6373788" y="445592"/>
                  <a:pt x="6347966" y="437406"/>
                  <a:pt x="6311057" y="429072"/>
                </a:cubicBezTo>
                <a:cubicBezTo>
                  <a:pt x="6280100" y="421631"/>
                  <a:pt x="6252492" y="412626"/>
                  <a:pt x="6228234" y="402060"/>
                </a:cubicBezTo>
                <a:cubicBezTo>
                  <a:pt x="6203975" y="391493"/>
                  <a:pt x="6185000" y="377354"/>
                  <a:pt x="6171307" y="359644"/>
                </a:cubicBezTo>
                <a:cubicBezTo>
                  <a:pt x="6157614" y="341933"/>
                  <a:pt x="6150768" y="318641"/>
                  <a:pt x="6150769" y="289769"/>
                </a:cubicBezTo>
                <a:cubicBezTo>
                  <a:pt x="6150768" y="267147"/>
                  <a:pt x="6155978" y="247948"/>
                  <a:pt x="6166396" y="232172"/>
                </a:cubicBezTo>
                <a:cubicBezTo>
                  <a:pt x="6176813" y="216397"/>
                  <a:pt x="6190728" y="203672"/>
                  <a:pt x="6208142" y="193998"/>
                </a:cubicBezTo>
                <a:cubicBezTo>
                  <a:pt x="6225554" y="184324"/>
                  <a:pt x="6245200" y="177255"/>
                  <a:pt x="6267078" y="172790"/>
                </a:cubicBezTo>
                <a:cubicBezTo>
                  <a:pt x="6288955" y="168325"/>
                  <a:pt x="6311354" y="166093"/>
                  <a:pt x="6334274" y="166093"/>
                </a:cubicBezTo>
                <a:close/>
                <a:moveTo>
                  <a:pt x="3010049" y="166093"/>
                </a:moveTo>
                <a:cubicBezTo>
                  <a:pt x="3032373" y="166093"/>
                  <a:pt x="3054250" y="168325"/>
                  <a:pt x="3075682" y="172790"/>
                </a:cubicBezTo>
                <a:cubicBezTo>
                  <a:pt x="3097113" y="177255"/>
                  <a:pt x="3116461" y="184771"/>
                  <a:pt x="3133725" y="195337"/>
                </a:cubicBezTo>
                <a:cubicBezTo>
                  <a:pt x="3150989" y="205904"/>
                  <a:pt x="3164830" y="220117"/>
                  <a:pt x="3175248" y="237977"/>
                </a:cubicBezTo>
                <a:cubicBezTo>
                  <a:pt x="3185666" y="255836"/>
                  <a:pt x="3190875" y="278160"/>
                  <a:pt x="3190875" y="304949"/>
                </a:cubicBezTo>
                <a:lnTo>
                  <a:pt x="3081040" y="304949"/>
                </a:lnTo>
                <a:cubicBezTo>
                  <a:pt x="3081040" y="282625"/>
                  <a:pt x="3073970" y="267147"/>
                  <a:pt x="3059832" y="258515"/>
                </a:cubicBezTo>
                <a:cubicBezTo>
                  <a:pt x="3045693" y="249883"/>
                  <a:pt x="3029099" y="245567"/>
                  <a:pt x="3010049" y="245567"/>
                </a:cubicBezTo>
                <a:cubicBezTo>
                  <a:pt x="2989510" y="245567"/>
                  <a:pt x="2973362" y="248543"/>
                  <a:pt x="2961605" y="254496"/>
                </a:cubicBezTo>
                <a:cubicBezTo>
                  <a:pt x="2949848" y="260450"/>
                  <a:pt x="2943969" y="270272"/>
                  <a:pt x="2943969" y="283964"/>
                </a:cubicBezTo>
                <a:cubicBezTo>
                  <a:pt x="2943969" y="292001"/>
                  <a:pt x="2947690" y="299071"/>
                  <a:pt x="2955131" y="305173"/>
                </a:cubicBezTo>
                <a:cubicBezTo>
                  <a:pt x="2962572" y="311274"/>
                  <a:pt x="2974479" y="316930"/>
                  <a:pt x="2990850" y="322139"/>
                </a:cubicBezTo>
                <a:cubicBezTo>
                  <a:pt x="3007221" y="327348"/>
                  <a:pt x="3028801" y="332929"/>
                  <a:pt x="3055590" y="338882"/>
                </a:cubicBezTo>
                <a:cubicBezTo>
                  <a:pt x="3083867" y="345431"/>
                  <a:pt x="3109168" y="353914"/>
                  <a:pt x="3131492" y="364332"/>
                </a:cubicBezTo>
                <a:cubicBezTo>
                  <a:pt x="3153816" y="374750"/>
                  <a:pt x="3171527" y="388740"/>
                  <a:pt x="3184624" y="406301"/>
                </a:cubicBezTo>
                <a:cubicBezTo>
                  <a:pt x="3197721" y="423863"/>
                  <a:pt x="3204269" y="446634"/>
                  <a:pt x="3204269" y="474613"/>
                </a:cubicBezTo>
                <a:cubicBezTo>
                  <a:pt x="3204269" y="500807"/>
                  <a:pt x="3198986" y="522983"/>
                  <a:pt x="3188419" y="541140"/>
                </a:cubicBezTo>
                <a:cubicBezTo>
                  <a:pt x="3177852" y="559297"/>
                  <a:pt x="3163714" y="573956"/>
                  <a:pt x="3146003" y="585118"/>
                </a:cubicBezTo>
                <a:cubicBezTo>
                  <a:pt x="3128292" y="596280"/>
                  <a:pt x="3108052" y="604392"/>
                  <a:pt x="3085281" y="609452"/>
                </a:cubicBezTo>
                <a:cubicBezTo>
                  <a:pt x="3062510" y="614512"/>
                  <a:pt x="3038921" y="617042"/>
                  <a:pt x="3014513" y="617042"/>
                </a:cubicBezTo>
                <a:cubicBezTo>
                  <a:pt x="2990403" y="617042"/>
                  <a:pt x="2966740" y="614809"/>
                  <a:pt x="2943522" y="610345"/>
                </a:cubicBezTo>
                <a:cubicBezTo>
                  <a:pt x="2920305" y="605880"/>
                  <a:pt x="2899320" y="598215"/>
                  <a:pt x="2880568" y="587351"/>
                </a:cubicBezTo>
                <a:cubicBezTo>
                  <a:pt x="2861816" y="576486"/>
                  <a:pt x="2846933" y="561678"/>
                  <a:pt x="2835920" y="542925"/>
                </a:cubicBezTo>
                <a:cubicBezTo>
                  <a:pt x="2824906" y="524173"/>
                  <a:pt x="2819400" y="500807"/>
                  <a:pt x="2819400" y="472827"/>
                </a:cubicBezTo>
                <a:lnTo>
                  <a:pt x="2929235" y="472827"/>
                </a:lnTo>
                <a:cubicBezTo>
                  <a:pt x="2929235" y="497235"/>
                  <a:pt x="2937792" y="514202"/>
                  <a:pt x="2954908" y="523727"/>
                </a:cubicBezTo>
                <a:cubicBezTo>
                  <a:pt x="2972023" y="533252"/>
                  <a:pt x="2992040" y="538014"/>
                  <a:pt x="3014960" y="538014"/>
                </a:cubicBezTo>
                <a:cubicBezTo>
                  <a:pt x="3037582" y="538014"/>
                  <a:pt x="3055143" y="534368"/>
                  <a:pt x="3067645" y="527075"/>
                </a:cubicBezTo>
                <a:cubicBezTo>
                  <a:pt x="3080147" y="519783"/>
                  <a:pt x="3086397" y="507504"/>
                  <a:pt x="3086397" y="490240"/>
                </a:cubicBezTo>
                <a:cubicBezTo>
                  <a:pt x="3086397" y="473869"/>
                  <a:pt x="3079030" y="461665"/>
                  <a:pt x="3064296" y="453629"/>
                </a:cubicBezTo>
                <a:cubicBezTo>
                  <a:pt x="3049562" y="445592"/>
                  <a:pt x="3023741" y="437406"/>
                  <a:pt x="2986831" y="429072"/>
                </a:cubicBezTo>
                <a:cubicBezTo>
                  <a:pt x="2955875" y="421631"/>
                  <a:pt x="2928267" y="412626"/>
                  <a:pt x="2904008" y="402060"/>
                </a:cubicBezTo>
                <a:cubicBezTo>
                  <a:pt x="2879750" y="391493"/>
                  <a:pt x="2860774" y="377354"/>
                  <a:pt x="2847082" y="359644"/>
                </a:cubicBezTo>
                <a:cubicBezTo>
                  <a:pt x="2833390" y="341933"/>
                  <a:pt x="2826543" y="318641"/>
                  <a:pt x="2826543" y="289769"/>
                </a:cubicBezTo>
                <a:cubicBezTo>
                  <a:pt x="2826543" y="267147"/>
                  <a:pt x="2831752" y="247948"/>
                  <a:pt x="2842170" y="232172"/>
                </a:cubicBezTo>
                <a:cubicBezTo>
                  <a:pt x="2852588" y="216397"/>
                  <a:pt x="2866504" y="203672"/>
                  <a:pt x="2883917" y="193998"/>
                </a:cubicBezTo>
                <a:cubicBezTo>
                  <a:pt x="2901330" y="184324"/>
                  <a:pt x="2920975" y="177255"/>
                  <a:pt x="2942853" y="172790"/>
                </a:cubicBezTo>
                <a:cubicBezTo>
                  <a:pt x="2964730" y="168325"/>
                  <a:pt x="2987129" y="166093"/>
                  <a:pt x="3010049" y="166093"/>
                </a:cubicBezTo>
                <a:close/>
                <a:moveTo>
                  <a:pt x="3728144" y="88851"/>
                </a:moveTo>
                <a:cubicBezTo>
                  <a:pt x="3711178" y="88851"/>
                  <a:pt x="3697634" y="93390"/>
                  <a:pt x="3687514" y="102469"/>
                </a:cubicBezTo>
                <a:cubicBezTo>
                  <a:pt x="3677394" y="111547"/>
                  <a:pt x="3672334" y="123825"/>
                  <a:pt x="3672334" y="139304"/>
                </a:cubicBezTo>
                <a:cubicBezTo>
                  <a:pt x="3672334" y="152996"/>
                  <a:pt x="3677319" y="168474"/>
                  <a:pt x="3687291" y="185738"/>
                </a:cubicBezTo>
                <a:cubicBezTo>
                  <a:pt x="3692277" y="194370"/>
                  <a:pt x="3698695" y="203821"/>
                  <a:pt x="3706546" y="214090"/>
                </a:cubicBezTo>
                <a:lnTo>
                  <a:pt x="3713323" y="222185"/>
                </a:lnTo>
                <a:lnTo>
                  <a:pt x="3729484" y="213420"/>
                </a:lnTo>
                <a:cubicBezTo>
                  <a:pt x="3745260" y="203597"/>
                  <a:pt x="3757910" y="192733"/>
                  <a:pt x="3767435" y="180827"/>
                </a:cubicBezTo>
                <a:cubicBezTo>
                  <a:pt x="3776960" y="168920"/>
                  <a:pt x="3781722" y="155079"/>
                  <a:pt x="3781722" y="139304"/>
                </a:cubicBezTo>
                <a:cubicBezTo>
                  <a:pt x="3781722" y="124421"/>
                  <a:pt x="3777034" y="112291"/>
                  <a:pt x="3767658" y="102915"/>
                </a:cubicBezTo>
                <a:cubicBezTo>
                  <a:pt x="3758282" y="93539"/>
                  <a:pt x="3745111" y="88851"/>
                  <a:pt x="3728144" y="88851"/>
                </a:cubicBezTo>
                <a:close/>
                <a:moveTo>
                  <a:pt x="2534394" y="70545"/>
                </a:moveTo>
                <a:lnTo>
                  <a:pt x="2652712" y="70545"/>
                </a:lnTo>
                <a:lnTo>
                  <a:pt x="2652712" y="173236"/>
                </a:lnTo>
                <a:lnTo>
                  <a:pt x="2747813" y="173236"/>
                </a:lnTo>
                <a:lnTo>
                  <a:pt x="2747813" y="264319"/>
                </a:lnTo>
                <a:lnTo>
                  <a:pt x="2652712" y="264319"/>
                </a:lnTo>
                <a:lnTo>
                  <a:pt x="2652712" y="450057"/>
                </a:lnTo>
                <a:cubicBezTo>
                  <a:pt x="2652712" y="472976"/>
                  <a:pt x="2655912" y="489943"/>
                  <a:pt x="2662312" y="500956"/>
                </a:cubicBezTo>
                <a:cubicBezTo>
                  <a:pt x="2668711" y="511969"/>
                  <a:pt x="2683222" y="517476"/>
                  <a:pt x="2705844" y="517476"/>
                </a:cubicBezTo>
                <a:lnTo>
                  <a:pt x="2747813" y="517476"/>
                </a:lnTo>
                <a:lnTo>
                  <a:pt x="2747813" y="609005"/>
                </a:lnTo>
                <a:lnTo>
                  <a:pt x="2701825" y="609005"/>
                </a:lnTo>
                <a:cubicBezTo>
                  <a:pt x="2657772" y="609005"/>
                  <a:pt x="2623616" y="603722"/>
                  <a:pt x="2599357" y="593155"/>
                </a:cubicBezTo>
                <a:cubicBezTo>
                  <a:pt x="2575098" y="582588"/>
                  <a:pt x="2558206" y="566217"/>
                  <a:pt x="2548681" y="544042"/>
                </a:cubicBezTo>
                <a:cubicBezTo>
                  <a:pt x="2539156" y="521866"/>
                  <a:pt x="2534394" y="492919"/>
                  <a:pt x="2534394" y="457200"/>
                </a:cubicBezTo>
                <a:lnTo>
                  <a:pt x="2534394" y="264319"/>
                </a:lnTo>
                <a:lnTo>
                  <a:pt x="2462063" y="264319"/>
                </a:lnTo>
                <a:lnTo>
                  <a:pt x="2462063" y="173236"/>
                </a:lnTo>
                <a:lnTo>
                  <a:pt x="2534394" y="173236"/>
                </a:lnTo>
                <a:close/>
                <a:moveTo>
                  <a:pt x="1715244" y="70545"/>
                </a:moveTo>
                <a:lnTo>
                  <a:pt x="1833562" y="70545"/>
                </a:lnTo>
                <a:lnTo>
                  <a:pt x="1833562" y="173236"/>
                </a:lnTo>
                <a:lnTo>
                  <a:pt x="1928664" y="173236"/>
                </a:lnTo>
                <a:lnTo>
                  <a:pt x="1928664" y="264319"/>
                </a:lnTo>
                <a:lnTo>
                  <a:pt x="1833562" y="264319"/>
                </a:lnTo>
                <a:lnTo>
                  <a:pt x="1833562" y="450057"/>
                </a:lnTo>
                <a:cubicBezTo>
                  <a:pt x="1833562" y="472976"/>
                  <a:pt x="1836762" y="489943"/>
                  <a:pt x="1843162" y="500956"/>
                </a:cubicBezTo>
                <a:cubicBezTo>
                  <a:pt x="1849561" y="511969"/>
                  <a:pt x="1864072" y="517476"/>
                  <a:pt x="1886694" y="517476"/>
                </a:cubicBezTo>
                <a:lnTo>
                  <a:pt x="1928664" y="517476"/>
                </a:lnTo>
                <a:lnTo>
                  <a:pt x="1928664" y="609005"/>
                </a:lnTo>
                <a:lnTo>
                  <a:pt x="1882676" y="609005"/>
                </a:lnTo>
                <a:cubicBezTo>
                  <a:pt x="1838622" y="609005"/>
                  <a:pt x="1804466" y="603722"/>
                  <a:pt x="1780207" y="593155"/>
                </a:cubicBezTo>
                <a:cubicBezTo>
                  <a:pt x="1755948" y="582588"/>
                  <a:pt x="1739056" y="566217"/>
                  <a:pt x="1729531" y="544042"/>
                </a:cubicBezTo>
                <a:cubicBezTo>
                  <a:pt x="1720006" y="521866"/>
                  <a:pt x="1715244" y="492919"/>
                  <a:pt x="1715244" y="457200"/>
                </a:cubicBezTo>
                <a:lnTo>
                  <a:pt x="1715244" y="264319"/>
                </a:lnTo>
                <a:lnTo>
                  <a:pt x="1642913" y="264319"/>
                </a:lnTo>
                <a:lnTo>
                  <a:pt x="1642913" y="173236"/>
                </a:lnTo>
                <a:lnTo>
                  <a:pt x="1715244" y="173236"/>
                </a:lnTo>
                <a:close/>
                <a:moveTo>
                  <a:pt x="660499" y="23218"/>
                </a:moveTo>
                <a:lnTo>
                  <a:pt x="773013" y="23218"/>
                </a:lnTo>
                <a:lnTo>
                  <a:pt x="773013" y="609005"/>
                </a:lnTo>
                <a:lnTo>
                  <a:pt x="648444" y="609005"/>
                </a:lnTo>
                <a:lnTo>
                  <a:pt x="648444" y="162074"/>
                </a:lnTo>
                <a:cubicBezTo>
                  <a:pt x="638919" y="173087"/>
                  <a:pt x="627161" y="183580"/>
                  <a:pt x="613172" y="193551"/>
                </a:cubicBezTo>
                <a:cubicBezTo>
                  <a:pt x="599182" y="203523"/>
                  <a:pt x="582290" y="212304"/>
                  <a:pt x="562496" y="219894"/>
                </a:cubicBezTo>
                <a:cubicBezTo>
                  <a:pt x="542702" y="227484"/>
                  <a:pt x="519261" y="233214"/>
                  <a:pt x="492174" y="237084"/>
                </a:cubicBezTo>
                <a:lnTo>
                  <a:pt x="492174" y="127248"/>
                </a:lnTo>
                <a:cubicBezTo>
                  <a:pt x="519559" y="121295"/>
                  <a:pt x="543595" y="113259"/>
                  <a:pt x="564282" y="103138"/>
                </a:cubicBezTo>
                <a:cubicBezTo>
                  <a:pt x="584969" y="93018"/>
                  <a:pt x="603126" y="81186"/>
                  <a:pt x="618753" y="67643"/>
                </a:cubicBezTo>
                <a:cubicBezTo>
                  <a:pt x="634380" y="54099"/>
                  <a:pt x="648295" y="39291"/>
                  <a:pt x="660499" y="23218"/>
                </a:cubicBezTo>
                <a:close/>
                <a:moveTo>
                  <a:pt x="4324350" y="8037"/>
                </a:moveTo>
                <a:lnTo>
                  <a:pt x="4447133" y="8037"/>
                </a:lnTo>
                <a:lnTo>
                  <a:pt x="4723507" y="412999"/>
                </a:lnTo>
                <a:lnTo>
                  <a:pt x="4723507" y="8037"/>
                </a:lnTo>
                <a:lnTo>
                  <a:pt x="4841825" y="8037"/>
                </a:lnTo>
                <a:lnTo>
                  <a:pt x="4841825" y="609005"/>
                </a:lnTo>
                <a:lnTo>
                  <a:pt x="4718596" y="609005"/>
                </a:lnTo>
                <a:lnTo>
                  <a:pt x="4441775" y="201365"/>
                </a:lnTo>
                <a:lnTo>
                  <a:pt x="4441775" y="609005"/>
                </a:lnTo>
                <a:lnTo>
                  <a:pt x="4324350" y="609005"/>
                </a:lnTo>
                <a:close/>
                <a:moveTo>
                  <a:pt x="0" y="8037"/>
                </a:moveTo>
                <a:lnTo>
                  <a:pt x="392906" y="8037"/>
                </a:lnTo>
                <a:lnTo>
                  <a:pt x="392906" y="112068"/>
                </a:lnTo>
                <a:lnTo>
                  <a:pt x="125462" y="112068"/>
                </a:lnTo>
                <a:lnTo>
                  <a:pt x="125462" y="252711"/>
                </a:lnTo>
                <a:lnTo>
                  <a:pt x="365224" y="252711"/>
                </a:lnTo>
                <a:lnTo>
                  <a:pt x="365224" y="352277"/>
                </a:lnTo>
                <a:lnTo>
                  <a:pt x="125462" y="352277"/>
                </a:lnTo>
                <a:lnTo>
                  <a:pt x="125462" y="609005"/>
                </a:lnTo>
                <a:lnTo>
                  <a:pt x="0" y="609005"/>
                </a:lnTo>
                <a:close/>
                <a:moveTo>
                  <a:pt x="1359396" y="447"/>
                </a:moveTo>
                <a:cubicBezTo>
                  <a:pt x="1400472" y="447"/>
                  <a:pt x="1438200" y="6698"/>
                  <a:pt x="1472580" y="19199"/>
                </a:cubicBezTo>
                <a:cubicBezTo>
                  <a:pt x="1506959" y="31701"/>
                  <a:pt x="1534418" y="50751"/>
                  <a:pt x="1554956" y="76349"/>
                </a:cubicBezTo>
                <a:cubicBezTo>
                  <a:pt x="1575494" y="101948"/>
                  <a:pt x="1585763" y="134541"/>
                  <a:pt x="1585763" y="174129"/>
                </a:cubicBezTo>
                <a:lnTo>
                  <a:pt x="1457176" y="174129"/>
                </a:lnTo>
                <a:cubicBezTo>
                  <a:pt x="1457474" y="148531"/>
                  <a:pt x="1447949" y="129406"/>
                  <a:pt x="1428601" y="116756"/>
                </a:cubicBezTo>
                <a:cubicBezTo>
                  <a:pt x="1409253" y="104106"/>
                  <a:pt x="1386036" y="97780"/>
                  <a:pt x="1358949" y="97780"/>
                </a:cubicBezTo>
                <a:cubicBezTo>
                  <a:pt x="1332160" y="97780"/>
                  <a:pt x="1309985" y="102766"/>
                  <a:pt x="1292423" y="112738"/>
                </a:cubicBezTo>
                <a:cubicBezTo>
                  <a:pt x="1274861" y="122709"/>
                  <a:pt x="1266081" y="138113"/>
                  <a:pt x="1266081" y="158949"/>
                </a:cubicBezTo>
                <a:cubicBezTo>
                  <a:pt x="1266081" y="170855"/>
                  <a:pt x="1269801" y="181347"/>
                  <a:pt x="1277243" y="190426"/>
                </a:cubicBezTo>
                <a:cubicBezTo>
                  <a:pt x="1284684" y="199504"/>
                  <a:pt x="1298451" y="208360"/>
                  <a:pt x="1318543" y="216992"/>
                </a:cubicBezTo>
                <a:cubicBezTo>
                  <a:pt x="1338634" y="225624"/>
                  <a:pt x="1367730" y="235446"/>
                  <a:pt x="1405830" y="246460"/>
                </a:cubicBezTo>
                <a:cubicBezTo>
                  <a:pt x="1451372" y="259854"/>
                  <a:pt x="1488727" y="273919"/>
                  <a:pt x="1517898" y="288653"/>
                </a:cubicBezTo>
                <a:cubicBezTo>
                  <a:pt x="1547068" y="303387"/>
                  <a:pt x="1568723" y="322437"/>
                  <a:pt x="1582861" y="345803"/>
                </a:cubicBezTo>
                <a:cubicBezTo>
                  <a:pt x="1597000" y="369169"/>
                  <a:pt x="1604069" y="399902"/>
                  <a:pt x="1604069" y="438002"/>
                </a:cubicBezTo>
                <a:cubicBezTo>
                  <a:pt x="1604069" y="480567"/>
                  <a:pt x="1593651" y="514946"/>
                  <a:pt x="1572815" y="541140"/>
                </a:cubicBezTo>
                <a:cubicBezTo>
                  <a:pt x="1551979" y="567333"/>
                  <a:pt x="1523628" y="586532"/>
                  <a:pt x="1487760" y="598736"/>
                </a:cubicBezTo>
                <a:cubicBezTo>
                  <a:pt x="1451893" y="610940"/>
                  <a:pt x="1411337" y="617042"/>
                  <a:pt x="1366093" y="617042"/>
                </a:cubicBezTo>
                <a:cubicBezTo>
                  <a:pt x="1320552" y="617042"/>
                  <a:pt x="1279550" y="610568"/>
                  <a:pt x="1243087" y="597620"/>
                </a:cubicBezTo>
                <a:cubicBezTo>
                  <a:pt x="1206624" y="584672"/>
                  <a:pt x="1177677" y="564059"/>
                  <a:pt x="1156245" y="535782"/>
                </a:cubicBezTo>
                <a:cubicBezTo>
                  <a:pt x="1134814" y="507504"/>
                  <a:pt x="1124099" y="470595"/>
                  <a:pt x="1124099" y="425054"/>
                </a:cubicBezTo>
                <a:lnTo>
                  <a:pt x="1252686" y="425054"/>
                </a:lnTo>
                <a:cubicBezTo>
                  <a:pt x="1253281" y="448271"/>
                  <a:pt x="1258639" y="466502"/>
                  <a:pt x="1268760" y="479748"/>
                </a:cubicBezTo>
                <a:cubicBezTo>
                  <a:pt x="1278880" y="492994"/>
                  <a:pt x="1292498" y="502444"/>
                  <a:pt x="1309613" y="508100"/>
                </a:cubicBezTo>
                <a:cubicBezTo>
                  <a:pt x="1326728" y="513755"/>
                  <a:pt x="1346299" y="516583"/>
                  <a:pt x="1368326" y="516583"/>
                </a:cubicBezTo>
                <a:cubicBezTo>
                  <a:pt x="1389459" y="516583"/>
                  <a:pt x="1408063" y="514053"/>
                  <a:pt x="1424136" y="508993"/>
                </a:cubicBezTo>
                <a:cubicBezTo>
                  <a:pt x="1440210" y="503933"/>
                  <a:pt x="1452785" y="496119"/>
                  <a:pt x="1461864" y="485552"/>
                </a:cubicBezTo>
                <a:cubicBezTo>
                  <a:pt x="1470943" y="474985"/>
                  <a:pt x="1475482" y="461517"/>
                  <a:pt x="1475482" y="445145"/>
                </a:cubicBezTo>
                <a:cubicBezTo>
                  <a:pt x="1475482" y="429370"/>
                  <a:pt x="1471612" y="416347"/>
                  <a:pt x="1463873" y="406078"/>
                </a:cubicBezTo>
                <a:cubicBezTo>
                  <a:pt x="1456134" y="395809"/>
                  <a:pt x="1442442" y="386433"/>
                  <a:pt x="1422797" y="377949"/>
                </a:cubicBezTo>
                <a:cubicBezTo>
                  <a:pt x="1403151" y="369466"/>
                  <a:pt x="1375618" y="360313"/>
                  <a:pt x="1340197" y="350491"/>
                </a:cubicBezTo>
                <a:cubicBezTo>
                  <a:pt x="1298823" y="338584"/>
                  <a:pt x="1263030" y="325488"/>
                  <a:pt x="1232818" y="311200"/>
                </a:cubicBezTo>
                <a:cubicBezTo>
                  <a:pt x="1202606" y="296913"/>
                  <a:pt x="1179239" y="278458"/>
                  <a:pt x="1162719" y="255836"/>
                </a:cubicBezTo>
                <a:cubicBezTo>
                  <a:pt x="1146199" y="233214"/>
                  <a:pt x="1137940" y="203746"/>
                  <a:pt x="1137940" y="167432"/>
                </a:cubicBezTo>
                <a:cubicBezTo>
                  <a:pt x="1137940" y="128439"/>
                  <a:pt x="1147390" y="96664"/>
                  <a:pt x="1166291" y="72108"/>
                </a:cubicBezTo>
                <a:cubicBezTo>
                  <a:pt x="1185193" y="47551"/>
                  <a:pt x="1211312" y="29468"/>
                  <a:pt x="1244649" y="17860"/>
                </a:cubicBezTo>
                <a:cubicBezTo>
                  <a:pt x="1277987" y="6251"/>
                  <a:pt x="1316236" y="447"/>
                  <a:pt x="1359396" y="447"/>
                </a:cubicBezTo>
                <a:close/>
                <a:moveTo>
                  <a:pt x="3727251" y="0"/>
                </a:moveTo>
                <a:cubicBezTo>
                  <a:pt x="3762375" y="0"/>
                  <a:pt x="3791471" y="6102"/>
                  <a:pt x="3814539" y="18306"/>
                </a:cubicBezTo>
                <a:cubicBezTo>
                  <a:pt x="3837607" y="30510"/>
                  <a:pt x="3854872" y="46807"/>
                  <a:pt x="3866331" y="67196"/>
                </a:cubicBezTo>
                <a:cubicBezTo>
                  <a:pt x="3877791" y="87586"/>
                  <a:pt x="3883521" y="110282"/>
                  <a:pt x="3883521" y="135285"/>
                </a:cubicBezTo>
                <a:cubicBezTo>
                  <a:pt x="3883521" y="163562"/>
                  <a:pt x="3877047" y="187598"/>
                  <a:pt x="3864099" y="207392"/>
                </a:cubicBezTo>
                <a:cubicBezTo>
                  <a:pt x="3851151" y="227187"/>
                  <a:pt x="3834482" y="244153"/>
                  <a:pt x="3814093" y="258292"/>
                </a:cubicBezTo>
                <a:cubicBezTo>
                  <a:pt x="3803898" y="265361"/>
                  <a:pt x="3793461" y="272114"/>
                  <a:pt x="3782783" y="278551"/>
                </a:cubicBezTo>
                <a:lnTo>
                  <a:pt x="3768835" y="286368"/>
                </a:lnTo>
                <a:lnTo>
                  <a:pt x="3877137" y="409060"/>
                </a:lnTo>
                <a:lnTo>
                  <a:pt x="3883298" y="395362"/>
                </a:lnTo>
                <a:cubicBezTo>
                  <a:pt x="3891781" y="371103"/>
                  <a:pt x="3896022" y="341561"/>
                  <a:pt x="3896022" y="306735"/>
                </a:cubicBezTo>
                <a:lnTo>
                  <a:pt x="4016573" y="306735"/>
                </a:lnTo>
                <a:cubicBezTo>
                  <a:pt x="4016573" y="340966"/>
                  <a:pt x="4012555" y="372071"/>
                  <a:pt x="4004518" y="400050"/>
                </a:cubicBezTo>
                <a:cubicBezTo>
                  <a:pt x="3996481" y="428030"/>
                  <a:pt x="3985245" y="453182"/>
                  <a:pt x="3970809" y="475506"/>
                </a:cubicBezTo>
                <a:lnTo>
                  <a:pt x="3954845" y="497093"/>
                </a:lnTo>
                <a:lnTo>
                  <a:pt x="4053631" y="609005"/>
                </a:lnTo>
                <a:lnTo>
                  <a:pt x="3908078" y="609005"/>
                </a:lnTo>
                <a:lnTo>
                  <a:pt x="3874487" y="570672"/>
                </a:lnTo>
                <a:lnTo>
                  <a:pt x="3872861" y="571780"/>
                </a:lnTo>
                <a:cubicBezTo>
                  <a:pt x="3856378" y="581788"/>
                  <a:pt x="3839021" y="589955"/>
                  <a:pt x="3820790" y="596280"/>
                </a:cubicBezTo>
                <a:cubicBezTo>
                  <a:pt x="3784327" y="608931"/>
                  <a:pt x="3744664" y="615256"/>
                  <a:pt x="3701802" y="615256"/>
                </a:cubicBezTo>
                <a:cubicBezTo>
                  <a:pt x="3661618" y="615256"/>
                  <a:pt x="3625080" y="608559"/>
                  <a:pt x="3592190" y="595164"/>
                </a:cubicBezTo>
                <a:cubicBezTo>
                  <a:pt x="3559299" y="581770"/>
                  <a:pt x="3533031" y="562199"/>
                  <a:pt x="3513386" y="536451"/>
                </a:cubicBezTo>
                <a:cubicBezTo>
                  <a:pt x="3493740" y="510704"/>
                  <a:pt x="3483918" y="479376"/>
                  <a:pt x="3483918" y="442467"/>
                </a:cubicBezTo>
                <a:cubicBezTo>
                  <a:pt x="3483918" y="405557"/>
                  <a:pt x="3492698" y="374750"/>
                  <a:pt x="3510260" y="350044"/>
                </a:cubicBezTo>
                <a:cubicBezTo>
                  <a:pt x="3527822" y="325339"/>
                  <a:pt x="3550592" y="304577"/>
                  <a:pt x="3578572" y="287760"/>
                </a:cubicBezTo>
                <a:lnTo>
                  <a:pt x="3614549" y="267622"/>
                </a:lnTo>
                <a:lnTo>
                  <a:pt x="3581698" y="222573"/>
                </a:lnTo>
                <a:cubicBezTo>
                  <a:pt x="3565922" y="195337"/>
                  <a:pt x="3558034" y="166837"/>
                  <a:pt x="3558034" y="137071"/>
                </a:cubicBezTo>
                <a:cubicBezTo>
                  <a:pt x="3558034" y="110877"/>
                  <a:pt x="3564657" y="87437"/>
                  <a:pt x="3577903" y="66750"/>
                </a:cubicBezTo>
                <a:cubicBezTo>
                  <a:pt x="3591148" y="46063"/>
                  <a:pt x="3610346" y="29766"/>
                  <a:pt x="3635499" y="17860"/>
                </a:cubicBezTo>
                <a:cubicBezTo>
                  <a:pt x="3660651" y="5954"/>
                  <a:pt x="3691235" y="0"/>
                  <a:pt x="3727251" y="0"/>
                </a:cubicBezTo>
                <a:close/>
              </a:path>
            </a:pathLst>
          </a:custGeom>
          <a:gradFill>
            <a:gsLst>
              <a:gs pos="50000">
                <a:schemeClr val="bg1">
                  <a:lumMod val="85000"/>
                  <a:alpha val="50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bg1"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Szabadkézi sokszög: alakzat 12">
            <a:extLst>
              <a:ext uri="{FF2B5EF4-FFF2-40B4-BE49-F238E27FC236}">
                <a16:creationId xmlns:a16="http://schemas.microsoft.com/office/drawing/2014/main" id="{7AD27242-9C69-4791-A0FA-B817F690C28B}"/>
              </a:ext>
            </a:extLst>
          </p:cNvPr>
          <p:cNvSpPr/>
          <p:nvPr/>
        </p:nvSpPr>
        <p:spPr>
          <a:xfrm>
            <a:off x="3072767" y="514743"/>
            <a:ext cx="5804534" cy="1399514"/>
          </a:xfrm>
          <a:custGeom>
            <a:avLst/>
            <a:gdLst/>
            <a:ahLst/>
            <a:cxnLst/>
            <a:rect l="l" t="t" r="r" b="b"/>
            <a:pathLst>
              <a:path w="2913915" h="717328">
                <a:moveTo>
                  <a:pt x="2697449" y="297577"/>
                </a:moveTo>
                <a:cubicBezTo>
                  <a:pt x="2681227" y="297577"/>
                  <a:pt x="2667117" y="300618"/>
                  <a:pt x="2655120" y="306702"/>
                </a:cubicBezTo>
                <a:cubicBezTo>
                  <a:pt x="2643122" y="312785"/>
                  <a:pt x="2633152" y="320981"/>
                  <a:pt x="2625210" y="331289"/>
                </a:cubicBezTo>
                <a:cubicBezTo>
                  <a:pt x="2617267" y="341597"/>
                  <a:pt x="2611184" y="353763"/>
                  <a:pt x="2606960" y="367789"/>
                </a:cubicBezTo>
                <a:cubicBezTo>
                  <a:pt x="2602735" y="381814"/>
                  <a:pt x="2600285" y="396769"/>
                  <a:pt x="2599609" y="412654"/>
                </a:cubicBezTo>
                <a:lnTo>
                  <a:pt x="2790221" y="412654"/>
                </a:lnTo>
                <a:cubicBezTo>
                  <a:pt x="2791234" y="376829"/>
                  <a:pt x="2784053" y="348694"/>
                  <a:pt x="2768675" y="328247"/>
                </a:cubicBezTo>
                <a:cubicBezTo>
                  <a:pt x="2753298" y="307800"/>
                  <a:pt x="2729556" y="297577"/>
                  <a:pt x="2697449" y="297577"/>
                </a:cubicBezTo>
                <a:close/>
                <a:moveTo>
                  <a:pt x="1325849" y="297577"/>
                </a:moveTo>
                <a:cubicBezTo>
                  <a:pt x="1309627" y="297577"/>
                  <a:pt x="1295517" y="300618"/>
                  <a:pt x="1283519" y="306702"/>
                </a:cubicBezTo>
                <a:cubicBezTo>
                  <a:pt x="1271522" y="312785"/>
                  <a:pt x="1261552" y="320981"/>
                  <a:pt x="1253610" y="331289"/>
                </a:cubicBezTo>
                <a:cubicBezTo>
                  <a:pt x="1245667" y="341597"/>
                  <a:pt x="1239584" y="353763"/>
                  <a:pt x="1235360" y="367789"/>
                </a:cubicBezTo>
                <a:cubicBezTo>
                  <a:pt x="1231135" y="381814"/>
                  <a:pt x="1228685" y="396769"/>
                  <a:pt x="1228009" y="412654"/>
                </a:cubicBezTo>
                <a:lnTo>
                  <a:pt x="1418620" y="412654"/>
                </a:lnTo>
                <a:cubicBezTo>
                  <a:pt x="1419634" y="376829"/>
                  <a:pt x="1412453" y="348694"/>
                  <a:pt x="1397075" y="328247"/>
                </a:cubicBezTo>
                <a:cubicBezTo>
                  <a:pt x="1381698" y="307800"/>
                  <a:pt x="1357956" y="297577"/>
                  <a:pt x="1325849" y="297577"/>
                </a:cubicBezTo>
                <a:close/>
                <a:moveTo>
                  <a:pt x="2700491" y="207340"/>
                </a:moveTo>
                <a:cubicBezTo>
                  <a:pt x="2738343" y="207340"/>
                  <a:pt x="2770703" y="212917"/>
                  <a:pt x="2797571" y="224070"/>
                </a:cubicBezTo>
                <a:cubicBezTo>
                  <a:pt x="2824439" y="235222"/>
                  <a:pt x="2846492" y="250684"/>
                  <a:pt x="2863728" y="270455"/>
                </a:cubicBezTo>
                <a:cubicBezTo>
                  <a:pt x="2880964" y="290226"/>
                  <a:pt x="2893638" y="313630"/>
                  <a:pt x="2901749" y="340667"/>
                </a:cubicBezTo>
                <a:cubicBezTo>
                  <a:pt x="2909860" y="367704"/>
                  <a:pt x="2913915" y="397107"/>
                  <a:pt x="2913915" y="428876"/>
                </a:cubicBezTo>
                <a:lnTo>
                  <a:pt x="2913915" y="449154"/>
                </a:lnTo>
                <a:cubicBezTo>
                  <a:pt x="2913915" y="464700"/>
                  <a:pt x="2910451" y="476191"/>
                  <a:pt x="2903523" y="483626"/>
                </a:cubicBezTo>
                <a:cubicBezTo>
                  <a:pt x="2896594" y="491061"/>
                  <a:pt x="2887047" y="494779"/>
                  <a:pt x="2874881" y="494779"/>
                </a:cubicBezTo>
                <a:lnTo>
                  <a:pt x="2599609" y="494779"/>
                </a:lnTo>
                <a:cubicBezTo>
                  <a:pt x="2599609" y="514043"/>
                  <a:pt x="2601890" y="531532"/>
                  <a:pt x="2606453" y="547248"/>
                </a:cubicBezTo>
                <a:cubicBezTo>
                  <a:pt x="2611015" y="562963"/>
                  <a:pt x="2618281" y="576312"/>
                  <a:pt x="2628251" y="587296"/>
                </a:cubicBezTo>
                <a:cubicBezTo>
                  <a:pt x="2638221" y="598280"/>
                  <a:pt x="2651064" y="606645"/>
                  <a:pt x="2666779" y="612390"/>
                </a:cubicBezTo>
                <a:cubicBezTo>
                  <a:pt x="2682495" y="618135"/>
                  <a:pt x="2701336" y="621008"/>
                  <a:pt x="2723304" y="621008"/>
                </a:cubicBezTo>
                <a:cubicBezTo>
                  <a:pt x="2745609" y="621008"/>
                  <a:pt x="2765211" y="619403"/>
                  <a:pt x="2782109" y="616192"/>
                </a:cubicBezTo>
                <a:cubicBezTo>
                  <a:pt x="2799008" y="612981"/>
                  <a:pt x="2813625" y="609433"/>
                  <a:pt x="2825960" y="605546"/>
                </a:cubicBezTo>
                <a:cubicBezTo>
                  <a:pt x="2838296" y="601660"/>
                  <a:pt x="2848519" y="598111"/>
                  <a:pt x="2856630" y="594900"/>
                </a:cubicBezTo>
                <a:cubicBezTo>
                  <a:pt x="2864742" y="591690"/>
                  <a:pt x="2871332" y="590084"/>
                  <a:pt x="2876401" y="590084"/>
                </a:cubicBezTo>
                <a:cubicBezTo>
                  <a:pt x="2879443" y="590084"/>
                  <a:pt x="2881978" y="590676"/>
                  <a:pt x="2884006" y="591859"/>
                </a:cubicBezTo>
                <a:cubicBezTo>
                  <a:pt x="2886033" y="593042"/>
                  <a:pt x="2887723" y="595154"/>
                  <a:pt x="2889075" y="598196"/>
                </a:cubicBezTo>
                <a:cubicBezTo>
                  <a:pt x="2890427" y="601237"/>
                  <a:pt x="2891356" y="605546"/>
                  <a:pt x="2891863" y="611123"/>
                </a:cubicBezTo>
                <a:cubicBezTo>
                  <a:pt x="2892370" y="616699"/>
                  <a:pt x="2892624" y="623712"/>
                  <a:pt x="2892624" y="632161"/>
                </a:cubicBezTo>
                <a:cubicBezTo>
                  <a:pt x="2892624" y="639596"/>
                  <a:pt x="2892455" y="645933"/>
                  <a:pt x="2892117" y="651171"/>
                </a:cubicBezTo>
                <a:cubicBezTo>
                  <a:pt x="2891779" y="656410"/>
                  <a:pt x="2891272" y="660888"/>
                  <a:pt x="2890596" y="664606"/>
                </a:cubicBezTo>
                <a:cubicBezTo>
                  <a:pt x="2889920" y="668323"/>
                  <a:pt x="2888906" y="671449"/>
                  <a:pt x="2887554" y="673984"/>
                </a:cubicBezTo>
                <a:cubicBezTo>
                  <a:pt x="2886202" y="676519"/>
                  <a:pt x="2884428" y="678969"/>
                  <a:pt x="2882231" y="681335"/>
                </a:cubicBezTo>
                <a:cubicBezTo>
                  <a:pt x="2880035" y="683700"/>
                  <a:pt x="2874036" y="686911"/>
                  <a:pt x="2864235" y="690967"/>
                </a:cubicBezTo>
                <a:cubicBezTo>
                  <a:pt x="2854434" y="695022"/>
                  <a:pt x="2841929" y="698993"/>
                  <a:pt x="2826721" y="702880"/>
                </a:cubicBezTo>
                <a:cubicBezTo>
                  <a:pt x="2811512" y="706766"/>
                  <a:pt x="2794107" y="710146"/>
                  <a:pt x="2774505" y="713019"/>
                </a:cubicBezTo>
                <a:cubicBezTo>
                  <a:pt x="2754903" y="715891"/>
                  <a:pt x="2733950" y="717328"/>
                  <a:pt x="2711644" y="717328"/>
                </a:cubicBezTo>
                <a:cubicBezTo>
                  <a:pt x="2671426" y="717328"/>
                  <a:pt x="2636194" y="712258"/>
                  <a:pt x="2605946" y="702120"/>
                </a:cubicBezTo>
                <a:cubicBezTo>
                  <a:pt x="2575698" y="691981"/>
                  <a:pt x="2550435" y="676603"/>
                  <a:pt x="2530157" y="655987"/>
                </a:cubicBezTo>
                <a:cubicBezTo>
                  <a:pt x="2509880" y="635372"/>
                  <a:pt x="2494756" y="609348"/>
                  <a:pt x="2484786" y="577918"/>
                </a:cubicBezTo>
                <a:cubicBezTo>
                  <a:pt x="2474816" y="546487"/>
                  <a:pt x="2469831" y="509649"/>
                  <a:pt x="2469831" y="467404"/>
                </a:cubicBezTo>
                <a:cubicBezTo>
                  <a:pt x="2469831" y="427186"/>
                  <a:pt x="2475069" y="390939"/>
                  <a:pt x="2485546" y="358664"/>
                </a:cubicBezTo>
                <a:cubicBezTo>
                  <a:pt x="2496023" y="326388"/>
                  <a:pt x="2511231" y="299013"/>
                  <a:pt x="2531171" y="276539"/>
                </a:cubicBezTo>
                <a:cubicBezTo>
                  <a:pt x="2551111" y="254064"/>
                  <a:pt x="2575360" y="236912"/>
                  <a:pt x="2603918" y="225084"/>
                </a:cubicBezTo>
                <a:cubicBezTo>
                  <a:pt x="2632476" y="213255"/>
                  <a:pt x="2664667" y="207340"/>
                  <a:pt x="2700491" y="207340"/>
                </a:cubicBezTo>
                <a:close/>
                <a:moveTo>
                  <a:pt x="1910051" y="207340"/>
                </a:moveTo>
                <a:cubicBezTo>
                  <a:pt x="1928639" y="207340"/>
                  <a:pt x="1945368" y="209284"/>
                  <a:pt x="1960239" y="213170"/>
                </a:cubicBezTo>
                <a:cubicBezTo>
                  <a:pt x="1975109" y="217057"/>
                  <a:pt x="1988374" y="222633"/>
                  <a:pt x="2000034" y="229900"/>
                </a:cubicBezTo>
                <a:cubicBezTo>
                  <a:pt x="2011694" y="237166"/>
                  <a:pt x="2021748" y="245868"/>
                  <a:pt x="2030197" y="256007"/>
                </a:cubicBezTo>
                <a:cubicBezTo>
                  <a:pt x="2038646" y="266146"/>
                  <a:pt x="2045744" y="277468"/>
                  <a:pt x="2051489" y="289973"/>
                </a:cubicBezTo>
                <a:cubicBezTo>
                  <a:pt x="2065007" y="275440"/>
                  <a:pt x="2078272" y="262936"/>
                  <a:pt x="2091284" y="252459"/>
                </a:cubicBezTo>
                <a:cubicBezTo>
                  <a:pt x="2104296" y="241982"/>
                  <a:pt x="2117138" y="233448"/>
                  <a:pt x="2129812" y="226858"/>
                </a:cubicBezTo>
                <a:cubicBezTo>
                  <a:pt x="2142485" y="220268"/>
                  <a:pt x="2155159" y="215367"/>
                  <a:pt x="2167833" y="212156"/>
                </a:cubicBezTo>
                <a:cubicBezTo>
                  <a:pt x="2180506" y="208946"/>
                  <a:pt x="2193433" y="207340"/>
                  <a:pt x="2206614" y="207340"/>
                </a:cubicBezTo>
                <a:cubicBezTo>
                  <a:pt x="2236693" y="207340"/>
                  <a:pt x="2262040" y="212410"/>
                  <a:pt x="2282656" y="222549"/>
                </a:cubicBezTo>
                <a:cubicBezTo>
                  <a:pt x="2303272" y="232688"/>
                  <a:pt x="2319916" y="246460"/>
                  <a:pt x="2332590" y="263865"/>
                </a:cubicBezTo>
                <a:cubicBezTo>
                  <a:pt x="2345264" y="281270"/>
                  <a:pt x="2354304" y="301632"/>
                  <a:pt x="2359712" y="324952"/>
                </a:cubicBezTo>
                <a:cubicBezTo>
                  <a:pt x="2365119" y="348271"/>
                  <a:pt x="2367823" y="372943"/>
                  <a:pt x="2367823" y="398966"/>
                </a:cubicBezTo>
                <a:lnTo>
                  <a:pt x="2367823" y="688432"/>
                </a:lnTo>
                <a:cubicBezTo>
                  <a:pt x="2367823" y="691812"/>
                  <a:pt x="2366809" y="694769"/>
                  <a:pt x="2364781" y="697304"/>
                </a:cubicBezTo>
                <a:cubicBezTo>
                  <a:pt x="2362753" y="699838"/>
                  <a:pt x="2359374" y="701950"/>
                  <a:pt x="2354642" y="703640"/>
                </a:cubicBezTo>
                <a:cubicBezTo>
                  <a:pt x="2349911" y="705330"/>
                  <a:pt x="2343489" y="706597"/>
                  <a:pt x="2335378" y="707442"/>
                </a:cubicBezTo>
                <a:cubicBezTo>
                  <a:pt x="2327267" y="708287"/>
                  <a:pt x="2316960" y="708710"/>
                  <a:pt x="2304455" y="708710"/>
                </a:cubicBezTo>
                <a:cubicBezTo>
                  <a:pt x="2291612" y="708710"/>
                  <a:pt x="2281135" y="708287"/>
                  <a:pt x="2273024" y="707442"/>
                </a:cubicBezTo>
                <a:cubicBezTo>
                  <a:pt x="2264913" y="706597"/>
                  <a:pt x="2258407" y="705330"/>
                  <a:pt x="2253507" y="703640"/>
                </a:cubicBezTo>
                <a:cubicBezTo>
                  <a:pt x="2248606" y="701950"/>
                  <a:pt x="2245227" y="699838"/>
                  <a:pt x="2243368" y="697304"/>
                </a:cubicBezTo>
                <a:cubicBezTo>
                  <a:pt x="2241509" y="694769"/>
                  <a:pt x="2240579" y="691812"/>
                  <a:pt x="2240579" y="688432"/>
                </a:cubicBezTo>
                <a:lnTo>
                  <a:pt x="2240579" y="420258"/>
                </a:lnTo>
                <a:cubicBezTo>
                  <a:pt x="2240579" y="405049"/>
                  <a:pt x="2239143" y="391193"/>
                  <a:pt x="2236270" y="378688"/>
                </a:cubicBezTo>
                <a:cubicBezTo>
                  <a:pt x="2233398" y="366183"/>
                  <a:pt x="2229005" y="355453"/>
                  <a:pt x="2223090" y="346497"/>
                </a:cubicBezTo>
                <a:cubicBezTo>
                  <a:pt x="2217176" y="337541"/>
                  <a:pt x="2209740" y="330613"/>
                  <a:pt x="2200784" y="325712"/>
                </a:cubicBezTo>
                <a:cubicBezTo>
                  <a:pt x="2191828" y="320812"/>
                  <a:pt x="2181098" y="318362"/>
                  <a:pt x="2168593" y="318362"/>
                </a:cubicBezTo>
                <a:cubicBezTo>
                  <a:pt x="2153385" y="318362"/>
                  <a:pt x="2138008" y="324276"/>
                  <a:pt x="2122461" y="336105"/>
                </a:cubicBezTo>
                <a:cubicBezTo>
                  <a:pt x="2106915" y="347933"/>
                  <a:pt x="2090016" y="365170"/>
                  <a:pt x="2071766" y="387813"/>
                </a:cubicBezTo>
                <a:lnTo>
                  <a:pt x="2071766" y="688432"/>
                </a:lnTo>
                <a:cubicBezTo>
                  <a:pt x="2071766" y="691812"/>
                  <a:pt x="2070752" y="694769"/>
                  <a:pt x="2068725" y="697304"/>
                </a:cubicBezTo>
                <a:cubicBezTo>
                  <a:pt x="2066697" y="699838"/>
                  <a:pt x="2063233" y="701950"/>
                  <a:pt x="2058333" y="703640"/>
                </a:cubicBezTo>
                <a:cubicBezTo>
                  <a:pt x="2053432" y="705330"/>
                  <a:pt x="2046926" y="706597"/>
                  <a:pt x="2038815" y="707442"/>
                </a:cubicBezTo>
                <a:cubicBezTo>
                  <a:pt x="2030704" y="708287"/>
                  <a:pt x="2020565" y="708710"/>
                  <a:pt x="2008398" y="708710"/>
                </a:cubicBezTo>
                <a:cubicBezTo>
                  <a:pt x="1995894" y="708710"/>
                  <a:pt x="1985586" y="708287"/>
                  <a:pt x="1977475" y="707442"/>
                </a:cubicBezTo>
                <a:cubicBezTo>
                  <a:pt x="1969364" y="706597"/>
                  <a:pt x="1962858" y="705330"/>
                  <a:pt x="1957957" y="703640"/>
                </a:cubicBezTo>
                <a:cubicBezTo>
                  <a:pt x="1953057" y="701950"/>
                  <a:pt x="1949593" y="699838"/>
                  <a:pt x="1947565" y="697304"/>
                </a:cubicBezTo>
                <a:cubicBezTo>
                  <a:pt x="1945537" y="694769"/>
                  <a:pt x="1944523" y="691812"/>
                  <a:pt x="1944523" y="688432"/>
                </a:cubicBezTo>
                <a:lnTo>
                  <a:pt x="1944523" y="420258"/>
                </a:lnTo>
                <a:cubicBezTo>
                  <a:pt x="1944523" y="405049"/>
                  <a:pt x="1943087" y="391193"/>
                  <a:pt x="1940214" y="378688"/>
                </a:cubicBezTo>
                <a:cubicBezTo>
                  <a:pt x="1937341" y="366183"/>
                  <a:pt x="1933032" y="355453"/>
                  <a:pt x="1927287" y="346497"/>
                </a:cubicBezTo>
                <a:cubicBezTo>
                  <a:pt x="1921542" y="337541"/>
                  <a:pt x="1914106" y="330613"/>
                  <a:pt x="1904981" y="325712"/>
                </a:cubicBezTo>
                <a:cubicBezTo>
                  <a:pt x="1895856" y="320812"/>
                  <a:pt x="1885211" y="318362"/>
                  <a:pt x="1873044" y="318362"/>
                </a:cubicBezTo>
                <a:cubicBezTo>
                  <a:pt x="1857497" y="318362"/>
                  <a:pt x="1841951" y="324276"/>
                  <a:pt x="1826405" y="336105"/>
                </a:cubicBezTo>
                <a:cubicBezTo>
                  <a:pt x="1810858" y="347933"/>
                  <a:pt x="1794129" y="365170"/>
                  <a:pt x="1776217" y="387813"/>
                </a:cubicBezTo>
                <a:lnTo>
                  <a:pt x="1776217" y="688432"/>
                </a:lnTo>
                <a:cubicBezTo>
                  <a:pt x="1776217" y="691812"/>
                  <a:pt x="1775203" y="694769"/>
                  <a:pt x="1773176" y="697304"/>
                </a:cubicBezTo>
                <a:cubicBezTo>
                  <a:pt x="1771148" y="699838"/>
                  <a:pt x="1767684" y="701950"/>
                  <a:pt x="1762783" y="703640"/>
                </a:cubicBezTo>
                <a:cubicBezTo>
                  <a:pt x="1757883" y="705330"/>
                  <a:pt x="1751377" y="706597"/>
                  <a:pt x="1743266" y="707442"/>
                </a:cubicBezTo>
                <a:cubicBezTo>
                  <a:pt x="1735155" y="708287"/>
                  <a:pt x="1724847" y="708710"/>
                  <a:pt x="1712342" y="708710"/>
                </a:cubicBezTo>
                <a:cubicBezTo>
                  <a:pt x="1699837" y="708710"/>
                  <a:pt x="1689529" y="708287"/>
                  <a:pt x="1681418" y="707442"/>
                </a:cubicBezTo>
                <a:cubicBezTo>
                  <a:pt x="1673307" y="706597"/>
                  <a:pt x="1666802" y="705330"/>
                  <a:pt x="1661901" y="703640"/>
                </a:cubicBezTo>
                <a:cubicBezTo>
                  <a:pt x="1657000" y="701950"/>
                  <a:pt x="1653536" y="699838"/>
                  <a:pt x="1651509" y="697304"/>
                </a:cubicBezTo>
                <a:cubicBezTo>
                  <a:pt x="1649481" y="694769"/>
                  <a:pt x="1648467" y="691812"/>
                  <a:pt x="1648467" y="688432"/>
                </a:cubicBezTo>
                <a:lnTo>
                  <a:pt x="1648467" y="236236"/>
                </a:lnTo>
                <a:cubicBezTo>
                  <a:pt x="1648467" y="232857"/>
                  <a:pt x="1649312" y="229900"/>
                  <a:pt x="1651002" y="227365"/>
                </a:cubicBezTo>
                <a:cubicBezTo>
                  <a:pt x="1652691" y="224830"/>
                  <a:pt x="1655733" y="222718"/>
                  <a:pt x="1660127" y="221028"/>
                </a:cubicBezTo>
                <a:cubicBezTo>
                  <a:pt x="1664520" y="219338"/>
                  <a:pt x="1670181" y="218071"/>
                  <a:pt x="1677109" y="217226"/>
                </a:cubicBezTo>
                <a:cubicBezTo>
                  <a:pt x="1684038" y="216381"/>
                  <a:pt x="1692740" y="215959"/>
                  <a:pt x="1703217" y="215959"/>
                </a:cubicBezTo>
                <a:cubicBezTo>
                  <a:pt x="1714032" y="215959"/>
                  <a:pt x="1722988" y="216381"/>
                  <a:pt x="1730085" y="217226"/>
                </a:cubicBezTo>
                <a:cubicBezTo>
                  <a:pt x="1737182" y="218071"/>
                  <a:pt x="1742674" y="219338"/>
                  <a:pt x="1746561" y="221028"/>
                </a:cubicBezTo>
                <a:cubicBezTo>
                  <a:pt x="1750448" y="222718"/>
                  <a:pt x="1753236" y="224830"/>
                  <a:pt x="1754926" y="227365"/>
                </a:cubicBezTo>
                <a:cubicBezTo>
                  <a:pt x="1756615" y="229900"/>
                  <a:pt x="1757460" y="232857"/>
                  <a:pt x="1757460" y="236236"/>
                </a:cubicBezTo>
                <a:lnTo>
                  <a:pt x="1757460" y="288452"/>
                </a:lnTo>
                <a:cubicBezTo>
                  <a:pt x="1782469" y="261415"/>
                  <a:pt x="1807394" y="241137"/>
                  <a:pt x="1832235" y="227618"/>
                </a:cubicBezTo>
                <a:cubicBezTo>
                  <a:pt x="1857075" y="214100"/>
                  <a:pt x="1883014" y="207340"/>
                  <a:pt x="1910051" y="207340"/>
                </a:cubicBezTo>
                <a:close/>
                <a:moveTo>
                  <a:pt x="1328891" y="207340"/>
                </a:moveTo>
                <a:cubicBezTo>
                  <a:pt x="1366743" y="207340"/>
                  <a:pt x="1399103" y="212917"/>
                  <a:pt x="1425971" y="224070"/>
                </a:cubicBezTo>
                <a:cubicBezTo>
                  <a:pt x="1452839" y="235222"/>
                  <a:pt x="1474891" y="250684"/>
                  <a:pt x="1492128" y="270455"/>
                </a:cubicBezTo>
                <a:cubicBezTo>
                  <a:pt x="1509364" y="290226"/>
                  <a:pt x="1522037" y="313630"/>
                  <a:pt x="1530149" y="340667"/>
                </a:cubicBezTo>
                <a:cubicBezTo>
                  <a:pt x="1538260" y="367704"/>
                  <a:pt x="1542315" y="397107"/>
                  <a:pt x="1542315" y="428876"/>
                </a:cubicBezTo>
                <a:lnTo>
                  <a:pt x="1542315" y="449154"/>
                </a:lnTo>
                <a:cubicBezTo>
                  <a:pt x="1542315" y="464700"/>
                  <a:pt x="1538851" y="476191"/>
                  <a:pt x="1531923" y="483626"/>
                </a:cubicBezTo>
                <a:cubicBezTo>
                  <a:pt x="1524994" y="491061"/>
                  <a:pt x="1515447" y="494779"/>
                  <a:pt x="1503280" y="494779"/>
                </a:cubicBezTo>
                <a:lnTo>
                  <a:pt x="1228009" y="494779"/>
                </a:lnTo>
                <a:cubicBezTo>
                  <a:pt x="1228009" y="514043"/>
                  <a:pt x="1230290" y="531532"/>
                  <a:pt x="1234853" y="547248"/>
                </a:cubicBezTo>
                <a:cubicBezTo>
                  <a:pt x="1239415" y="562963"/>
                  <a:pt x="1246681" y="576312"/>
                  <a:pt x="1256651" y="587296"/>
                </a:cubicBezTo>
                <a:cubicBezTo>
                  <a:pt x="1266621" y="598280"/>
                  <a:pt x="1279464" y="606645"/>
                  <a:pt x="1295179" y="612390"/>
                </a:cubicBezTo>
                <a:cubicBezTo>
                  <a:pt x="1310894" y="618135"/>
                  <a:pt x="1329736" y="621008"/>
                  <a:pt x="1351704" y="621008"/>
                </a:cubicBezTo>
                <a:cubicBezTo>
                  <a:pt x="1374009" y="621008"/>
                  <a:pt x="1393611" y="619403"/>
                  <a:pt x="1410509" y="616192"/>
                </a:cubicBezTo>
                <a:cubicBezTo>
                  <a:pt x="1427407" y="612981"/>
                  <a:pt x="1442025" y="609433"/>
                  <a:pt x="1454360" y="605546"/>
                </a:cubicBezTo>
                <a:cubicBezTo>
                  <a:pt x="1466696" y="601660"/>
                  <a:pt x="1476919" y="598111"/>
                  <a:pt x="1485030" y="594900"/>
                </a:cubicBezTo>
                <a:cubicBezTo>
                  <a:pt x="1493141" y="591690"/>
                  <a:pt x="1499732" y="590084"/>
                  <a:pt x="1504801" y="590084"/>
                </a:cubicBezTo>
                <a:cubicBezTo>
                  <a:pt x="1507843" y="590084"/>
                  <a:pt x="1510378" y="590676"/>
                  <a:pt x="1512405" y="591859"/>
                </a:cubicBezTo>
                <a:cubicBezTo>
                  <a:pt x="1514433" y="593042"/>
                  <a:pt x="1516123" y="595154"/>
                  <a:pt x="1517475" y="598196"/>
                </a:cubicBezTo>
                <a:cubicBezTo>
                  <a:pt x="1518827" y="601237"/>
                  <a:pt x="1519756" y="605546"/>
                  <a:pt x="1520263" y="611123"/>
                </a:cubicBezTo>
                <a:cubicBezTo>
                  <a:pt x="1520770" y="616699"/>
                  <a:pt x="1521023" y="623712"/>
                  <a:pt x="1521023" y="632161"/>
                </a:cubicBezTo>
                <a:cubicBezTo>
                  <a:pt x="1521023" y="639596"/>
                  <a:pt x="1520855" y="645933"/>
                  <a:pt x="1520517" y="651171"/>
                </a:cubicBezTo>
                <a:cubicBezTo>
                  <a:pt x="1520178" y="656410"/>
                  <a:pt x="1519672" y="660888"/>
                  <a:pt x="1518996" y="664606"/>
                </a:cubicBezTo>
                <a:cubicBezTo>
                  <a:pt x="1518320" y="668323"/>
                  <a:pt x="1517306" y="671449"/>
                  <a:pt x="1515954" y="673984"/>
                </a:cubicBezTo>
                <a:cubicBezTo>
                  <a:pt x="1514602" y="676519"/>
                  <a:pt x="1512828" y="678969"/>
                  <a:pt x="1510631" y="681335"/>
                </a:cubicBezTo>
                <a:cubicBezTo>
                  <a:pt x="1508434" y="683700"/>
                  <a:pt x="1502435" y="686911"/>
                  <a:pt x="1492635" y="690967"/>
                </a:cubicBezTo>
                <a:cubicBezTo>
                  <a:pt x="1482834" y="695022"/>
                  <a:pt x="1470329" y="698993"/>
                  <a:pt x="1455121" y="702880"/>
                </a:cubicBezTo>
                <a:cubicBezTo>
                  <a:pt x="1439912" y="706766"/>
                  <a:pt x="1422507" y="710146"/>
                  <a:pt x="1402905" y="713019"/>
                </a:cubicBezTo>
                <a:cubicBezTo>
                  <a:pt x="1383303" y="715891"/>
                  <a:pt x="1362349" y="717328"/>
                  <a:pt x="1340044" y="717328"/>
                </a:cubicBezTo>
                <a:cubicBezTo>
                  <a:pt x="1299826" y="717328"/>
                  <a:pt x="1264594" y="712258"/>
                  <a:pt x="1234346" y="702120"/>
                </a:cubicBezTo>
                <a:cubicBezTo>
                  <a:pt x="1204098" y="691981"/>
                  <a:pt x="1178835" y="676603"/>
                  <a:pt x="1158557" y="655987"/>
                </a:cubicBezTo>
                <a:cubicBezTo>
                  <a:pt x="1138279" y="635372"/>
                  <a:pt x="1123155" y="609348"/>
                  <a:pt x="1113186" y="577918"/>
                </a:cubicBezTo>
                <a:cubicBezTo>
                  <a:pt x="1103216" y="546487"/>
                  <a:pt x="1098231" y="509649"/>
                  <a:pt x="1098231" y="467404"/>
                </a:cubicBezTo>
                <a:cubicBezTo>
                  <a:pt x="1098231" y="427186"/>
                  <a:pt x="1103469" y="390939"/>
                  <a:pt x="1113946" y="358664"/>
                </a:cubicBezTo>
                <a:cubicBezTo>
                  <a:pt x="1124423" y="326388"/>
                  <a:pt x="1139631" y="299013"/>
                  <a:pt x="1159571" y="276539"/>
                </a:cubicBezTo>
                <a:cubicBezTo>
                  <a:pt x="1179511" y="254064"/>
                  <a:pt x="1203760" y="236912"/>
                  <a:pt x="1232318" y="225084"/>
                </a:cubicBezTo>
                <a:cubicBezTo>
                  <a:pt x="1260876" y="213255"/>
                  <a:pt x="1293067" y="207340"/>
                  <a:pt x="1328891" y="207340"/>
                </a:cubicBezTo>
                <a:close/>
                <a:moveTo>
                  <a:pt x="19771" y="49680"/>
                </a:moveTo>
                <a:lnTo>
                  <a:pt x="482106" y="49680"/>
                </a:lnTo>
                <a:cubicBezTo>
                  <a:pt x="485147" y="49680"/>
                  <a:pt x="487935" y="50610"/>
                  <a:pt x="490470" y="52468"/>
                </a:cubicBezTo>
                <a:cubicBezTo>
                  <a:pt x="493005" y="54327"/>
                  <a:pt x="495117" y="57369"/>
                  <a:pt x="496807" y="61593"/>
                </a:cubicBezTo>
                <a:cubicBezTo>
                  <a:pt x="498497" y="65818"/>
                  <a:pt x="499764" y="71479"/>
                  <a:pt x="500609" y="78576"/>
                </a:cubicBezTo>
                <a:cubicBezTo>
                  <a:pt x="501454" y="85673"/>
                  <a:pt x="501876" y="94291"/>
                  <a:pt x="501876" y="104430"/>
                </a:cubicBezTo>
                <a:cubicBezTo>
                  <a:pt x="501876" y="114231"/>
                  <a:pt x="501454" y="122596"/>
                  <a:pt x="500609" y="129524"/>
                </a:cubicBezTo>
                <a:cubicBezTo>
                  <a:pt x="499764" y="136452"/>
                  <a:pt x="498497" y="142029"/>
                  <a:pt x="496807" y="146253"/>
                </a:cubicBezTo>
                <a:cubicBezTo>
                  <a:pt x="495117" y="150478"/>
                  <a:pt x="493005" y="153604"/>
                  <a:pt x="490470" y="155632"/>
                </a:cubicBezTo>
                <a:cubicBezTo>
                  <a:pt x="487935" y="157660"/>
                  <a:pt x="485147" y="158674"/>
                  <a:pt x="482106" y="158674"/>
                </a:cubicBezTo>
                <a:lnTo>
                  <a:pt x="317855" y="158674"/>
                </a:lnTo>
                <a:lnTo>
                  <a:pt x="317855" y="687418"/>
                </a:lnTo>
                <a:cubicBezTo>
                  <a:pt x="317855" y="690798"/>
                  <a:pt x="316757" y="693839"/>
                  <a:pt x="314560" y="696543"/>
                </a:cubicBezTo>
                <a:cubicBezTo>
                  <a:pt x="312363" y="699247"/>
                  <a:pt x="308730" y="701444"/>
                  <a:pt x="303661" y="703133"/>
                </a:cubicBezTo>
                <a:cubicBezTo>
                  <a:pt x="298591" y="704823"/>
                  <a:pt x="291747" y="706175"/>
                  <a:pt x="283129" y="707189"/>
                </a:cubicBezTo>
                <a:cubicBezTo>
                  <a:pt x="274511" y="708203"/>
                  <a:pt x="263781" y="708710"/>
                  <a:pt x="250938" y="708710"/>
                </a:cubicBezTo>
                <a:cubicBezTo>
                  <a:pt x="238096" y="708710"/>
                  <a:pt x="227365" y="708203"/>
                  <a:pt x="218747" y="707189"/>
                </a:cubicBezTo>
                <a:cubicBezTo>
                  <a:pt x="210129" y="706175"/>
                  <a:pt x="203285" y="704823"/>
                  <a:pt x="198216" y="703133"/>
                </a:cubicBezTo>
                <a:cubicBezTo>
                  <a:pt x="193146" y="701444"/>
                  <a:pt x="189513" y="699247"/>
                  <a:pt x="187317" y="696543"/>
                </a:cubicBezTo>
                <a:cubicBezTo>
                  <a:pt x="185120" y="693839"/>
                  <a:pt x="184021" y="690798"/>
                  <a:pt x="184021" y="687418"/>
                </a:cubicBezTo>
                <a:lnTo>
                  <a:pt x="184021" y="158674"/>
                </a:lnTo>
                <a:lnTo>
                  <a:pt x="19771" y="158674"/>
                </a:lnTo>
                <a:cubicBezTo>
                  <a:pt x="16391" y="158674"/>
                  <a:pt x="13519" y="157660"/>
                  <a:pt x="11153" y="155632"/>
                </a:cubicBezTo>
                <a:cubicBezTo>
                  <a:pt x="8787" y="153604"/>
                  <a:pt x="6759" y="150478"/>
                  <a:pt x="5070" y="146253"/>
                </a:cubicBezTo>
                <a:cubicBezTo>
                  <a:pt x="3380" y="142029"/>
                  <a:pt x="2112" y="136452"/>
                  <a:pt x="1267" y="129524"/>
                </a:cubicBezTo>
                <a:cubicBezTo>
                  <a:pt x="422" y="122596"/>
                  <a:pt x="0" y="114231"/>
                  <a:pt x="0" y="104430"/>
                </a:cubicBezTo>
                <a:cubicBezTo>
                  <a:pt x="0" y="94291"/>
                  <a:pt x="422" y="85673"/>
                  <a:pt x="1267" y="78576"/>
                </a:cubicBezTo>
                <a:cubicBezTo>
                  <a:pt x="2112" y="71479"/>
                  <a:pt x="3380" y="65818"/>
                  <a:pt x="5070" y="61593"/>
                </a:cubicBezTo>
                <a:cubicBezTo>
                  <a:pt x="6759" y="57369"/>
                  <a:pt x="8787" y="54327"/>
                  <a:pt x="11153" y="52468"/>
                </a:cubicBezTo>
                <a:cubicBezTo>
                  <a:pt x="13519" y="50610"/>
                  <a:pt x="16391" y="49680"/>
                  <a:pt x="19771" y="49680"/>
                </a:cubicBezTo>
                <a:close/>
                <a:moveTo>
                  <a:pt x="636017" y="0"/>
                </a:moveTo>
                <a:cubicBezTo>
                  <a:pt x="648522" y="0"/>
                  <a:pt x="658830" y="507"/>
                  <a:pt x="666941" y="1520"/>
                </a:cubicBezTo>
                <a:cubicBezTo>
                  <a:pt x="675052" y="2534"/>
                  <a:pt x="681558" y="3971"/>
                  <a:pt x="686458" y="5829"/>
                </a:cubicBezTo>
                <a:cubicBezTo>
                  <a:pt x="691359" y="7688"/>
                  <a:pt x="694823" y="9969"/>
                  <a:pt x="696851" y="12673"/>
                </a:cubicBezTo>
                <a:cubicBezTo>
                  <a:pt x="698878" y="15377"/>
                  <a:pt x="699892" y="18419"/>
                  <a:pt x="699892" y="21798"/>
                </a:cubicBezTo>
                <a:lnTo>
                  <a:pt x="699892" y="271723"/>
                </a:lnTo>
                <a:cubicBezTo>
                  <a:pt x="721860" y="250093"/>
                  <a:pt x="744250" y="233955"/>
                  <a:pt x="767063" y="223309"/>
                </a:cubicBezTo>
                <a:cubicBezTo>
                  <a:pt x="789875" y="212663"/>
                  <a:pt x="813617" y="207340"/>
                  <a:pt x="838288" y="207340"/>
                </a:cubicBezTo>
                <a:cubicBezTo>
                  <a:pt x="869043" y="207340"/>
                  <a:pt x="894982" y="212410"/>
                  <a:pt x="916105" y="222549"/>
                </a:cubicBezTo>
                <a:cubicBezTo>
                  <a:pt x="937227" y="232688"/>
                  <a:pt x="954294" y="246544"/>
                  <a:pt x="967306" y="264118"/>
                </a:cubicBezTo>
                <a:cubicBezTo>
                  <a:pt x="980318" y="281693"/>
                  <a:pt x="989696" y="302224"/>
                  <a:pt x="995442" y="325712"/>
                </a:cubicBezTo>
                <a:cubicBezTo>
                  <a:pt x="1001187" y="349201"/>
                  <a:pt x="1004060" y="377674"/>
                  <a:pt x="1004060" y="411133"/>
                </a:cubicBezTo>
                <a:lnTo>
                  <a:pt x="1004060" y="688432"/>
                </a:lnTo>
                <a:cubicBezTo>
                  <a:pt x="1004060" y="691812"/>
                  <a:pt x="1003046" y="694769"/>
                  <a:pt x="1001018" y="697304"/>
                </a:cubicBezTo>
                <a:cubicBezTo>
                  <a:pt x="998990" y="699838"/>
                  <a:pt x="995611" y="701950"/>
                  <a:pt x="990879" y="703640"/>
                </a:cubicBezTo>
                <a:cubicBezTo>
                  <a:pt x="986147" y="705330"/>
                  <a:pt x="979642" y="706597"/>
                  <a:pt x="971362" y="707442"/>
                </a:cubicBezTo>
                <a:cubicBezTo>
                  <a:pt x="963082" y="708287"/>
                  <a:pt x="952858" y="708710"/>
                  <a:pt x="940691" y="708710"/>
                </a:cubicBezTo>
                <a:cubicBezTo>
                  <a:pt x="928187" y="708710"/>
                  <a:pt x="917794" y="708287"/>
                  <a:pt x="909514" y="707442"/>
                </a:cubicBezTo>
                <a:cubicBezTo>
                  <a:pt x="901234" y="706597"/>
                  <a:pt x="894728" y="705330"/>
                  <a:pt x="889997" y="703640"/>
                </a:cubicBezTo>
                <a:cubicBezTo>
                  <a:pt x="885266" y="701950"/>
                  <a:pt x="881886" y="699838"/>
                  <a:pt x="879858" y="697304"/>
                </a:cubicBezTo>
                <a:cubicBezTo>
                  <a:pt x="877830" y="694769"/>
                  <a:pt x="876816" y="691812"/>
                  <a:pt x="876816" y="688432"/>
                </a:cubicBezTo>
                <a:lnTo>
                  <a:pt x="876816" y="430397"/>
                </a:lnTo>
                <a:cubicBezTo>
                  <a:pt x="876816" y="408429"/>
                  <a:pt x="875211" y="391193"/>
                  <a:pt x="872000" y="378688"/>
                </a:cubicBezTo>
                <a:cubicBezTo>
                  <a:pt x="868789" y="366183"/>
                  <a:pt x="864143" y="355453"/>
                  <a:pt x="858059" y="346497"/>
                </a:cubicBezTo>
                <a:cubicBezTo>
                  <a:pt x="851976" y="337541"/>
                  <a:pt x="844118" y="330613"/>
                  <a:pt x="834486" y="325712"/>
                </a:cubicBezTo>
                <a:cubicBezTo>
                  <a:pt x="824854" y="320812"/>
                  <a:pt x="813617" y="318362"/>
                  <a:pt x="800774" y="318362"/>
                </a:cubicBezTo>
                <a:cubicBezTo>
                  <a:pt x="784552" y="318362"/>
                  <a:pt x="768161" y="324276"/>
                  <a:pt x="751601" y="336105"/>
                </a:cubicBezTo>
                <a:cubicBezTo>
                  <a:pt x="735040" y="347933"/>
                  <a:pt x="717804" y="365170"/>
                  <a:pt x="699892" y="387813"/>
                </a:cubicBezTo>
                <a:lnTo>
                  <a:pt x="699892" y="688432"/>
                </a:lnTo>
                <a:cubicBezTo>
                  <a:pt x="699892" y="691812"/>
                  <a:pt x="698878" y="694769"/>
                  <a:pt x="696851" y="697304"/>
                </a:cubicBezTo>
                <a:cubicBezTo>
                  <a:pt x="694823" y="699838"/>
                  <a:pt x="691359" y="701950"/>
                  <a:pt x="686458" y="703640"/>
                </a:cubicBezTo>
                <a:cubicBezTo>
                  <a:pt x="681558" y="705330"/>
                  <a:pt x="675052" y="706597"/>
                  <a:pt x="666941" y="707442"/>
                </a:cubicBezTo>
                <a:cubicBezTo>
                  <a:pt x="658830" y="708287"/>
                  <a:pt x="648522" y="708710"/>
                  <a:pt x="636017" y="708710"/>
                </a:cubicBezTo>
                <a:cubicBezTo>
                  <a:pt x="623512" y="708710"/>
                  <a:pt x="613204" y="708287"/>
                  <a:pt x="605093" y="707442"/>
                </a:cubicBezTo>
                <a:cubicBezTo>
                  <a:pt x="596982" y="706597"/>
                  <a:pt x="590477" y="705330"/>
                  <a:pt x="585576" y="703640"/>
                </a:cubicBezTo>
                <a:cubicBezTo>
                  <a:pt x="580675" y="701950"/>
                  <a:pt x="577211" y="699838"/>
                  <a:pt x="575184" y="697304"/>
                </a:cubicBezTo>
                <a:cubicBezTo>
                  <a:pt x="573156" y="694769"/>
                  <a:pt x="572142" y="691812"/>
                  <a:pt x="572142" y="688432"/>
                </a:cubicBezTo>
                <a:lnTo>
                  <a:pt x="572142" y="21798"/>
                </a:lnTo>
                <a:cubicBezTo>
                  <a:pt x="572142" y="18419"/>
                  <a:pt x="573156" y="15377"/>
                  <a:pt x="575184" y="12673"/>
                </a:cubicBezTo>
                <a:cubicBezTo>
                  <a:pt x="577211" y="9969"/>
                  <a:pt x="580675" y="7688"/>
                  <a:pt x="585576" y="5829"/>
                </a:cubicBezTo>
                <a:cubicBezTo>
                  <a:pt x="590477" y="3971"/>
                  <a:pt x="596982" y="2534"/>
                  <a:pt x="605093" y="1520"/>
                </a:cubicBezTo>
                <a:cubicBezTo>
                  <a:pt x="613204" y="507"/>
                  <a:pt x="623512" y="0"/>
                  <a:pt x="636017" y="0"/>
                </a:cubicBezTo>
                <a:close/>
              </a:path>
            </a:pathLst>
          </a:custGeom>
          <a:gradFill>
            <a:gsLst>
              <a:gs pos="50000">
                <a:schemeClr val="bg1">
                  <a:lumMod val="85000"/>
                  <a:alpha val="50000"/>
                </a:schemeClr>
              </a:gs>
              <a:gs pos="0">
                <a:schemeClr val="bg1">
                  <a:lumMod val="95000"/>
                </a:schemeClr>
              </a:gs>
              <a:gs pos="99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17212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</Words>
  <Application>Microsoft Office PowerPoint</Application>
  <PresentationFormat>Szélesvásznú</PresentationFormat>
  <Paragraphs>91</Paragraphs>
  <Slides>18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Krisztián Ináncsi</dc:creator>
  <cp:lastModifiedBy>inancsi.krisztian</cp:lastModifiedBy>
  <cp:revision>12</cp:revision>
  <dcterms:created xsi:type="dcterms:W3CDTF">2025-04-27T19:37:14Z</dcterms:created>
  <dcterms:modified xsi:type="dcterms:W3CDTF">2025-04-29T07:21:14Z</dcterms:modified>
</cp:coreProperties>
</file>

<file path=docProps/thumbnail.jpeg>
</file>